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63" r:id="rId6"/>
    <p:sldId id="261" r:id="rId7"/>
    <p:sldId id="270" r:id="rId8"/>
    <p:sldId id="265" r:id="rId9"/>
    <p:sldId id="264" r:id="rId10"/>
    <p:sldId id="267" r:id="rId11"/>
    <p:sldId id="273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0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90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6493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313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225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103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0747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3808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2726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6468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311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095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74EE6-87FA-44D5-9383-39EEC78A2661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5ADAF-CC1D-431A-888E-79B5B1931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154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0"/>
            <a:ext cx="8715406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Виртуальная экскурсия в банк</a:t>
            </a:r>
            <a:br>
              <a:rPr lang="ru-RU" sz="4800" dirty="0" smtClean="0"/>
            </a:br>
            <a:r>
              <a:rPr lang="ru-RU" sz="4800" dirty="0" smtClean="0"/>
              <a:t>«Дом – где живут деньги.»</a:t>
            </a:r>
            <a:endParaRPr lang="ru-RU" sz="4800" dirty="0"/>
          </a:p>
        </p:txBody>
      </p:sp>
      <p:pic>
        <p:nvPicPr>
          <p:cNvPr id="11266" name="Picture 2" descr="C:\Users\Ольга\Desktop\гери фиксиков\s1200 (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989" y="1628800"/>
            <a:ext cx="4732746" cy="5013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2071678"/>
            <a:ext cx="26331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этом доме все бывает, </a:t>
            </a:r>
          </a:p>
          <a:p>
            <a:r>
              <a:rPr lang="ru-RU" dirty="0" smtClean="0"/>
              <a:t>сразу бланки заполняют,</a:t>
            </a:r>
          </a:p>
          <a:p>
            <a:r>
              <a:rPr lang="ru-RU" dirty="0" smtClean="0"/>
              <a:t> вносят в кассу платежи.</a:t>
            </a:r>
          </a:p>
          <a:p>
            <a:r>
              <a:rPr lang="ru-RU" dirty="0" smtClean="0"/>
              <a:t> Что это за дом скажи?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1643050"/>
            <a:ext cx="93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Когда у людей не хватает денег. Например на покупку квартиры или машины. Они берут в долг у банка, а потом возвращают частями. Это называется кредит. Далее люди возвращают долг банку частями, ежемесячно например.</a:t>
            </a:r>
            <a:endParaRPr lang="ru-RU" sz="2000" dirty="0"/>
          </a:p>
        </p:txBody>
      </p:sp>
      <p:pic>
        <p:nvPicPr>
          <p:cNvPr id="3" name="Рисунок 2" descr="клиент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1428736"/>
            <a:ext cx="7500958" cy="5003081"/>
          </a:xfrm>
          <a:prstGeom prst="rect">
            <a:avLst/>
          </a:prstGeom>
        </p:spPr>
      </p:pic>
      <p:pic>
        <p:nvPicPr>
          <p:cNvPr id="12290" name="Picture 2" descr="C:\Users\Ольга\Desktop\гери фиксиков\s120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2656" y="2708920"/>
            <a:ext cx="4490864" cy="44908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анковские сейфы в Екатеринбурге, сейфовые ячейки в банке – «Строй МК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412776"/>
            <a:ext cx="6984776" cy="4174495"/>
          </a:xfrm>
          <a:prstGeom prst="rect">
            <a:avLst/>
          </a:prstGeom>
          <a:noFill/>
        </p:spPr>
      </p:pic>
      <p:pic>
        <p:nvPicPr>
          <p:cNvPr id="3" name="Picture 2" descr="C:\Users\Ольга\Desktop\гери фиксиков\s1200 (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2079485" cy="20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825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Сами деньги хранятся в сейфе банка. Куда ходят с помощью специальных ключей.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4869160"/>
            <a:ext cx="2346648" cy="49817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ОХРАННИК</a:t>
            </a:r>
            <a:endParaRPr lang="ru-RU" dirty="0"/>
          </a:p>
        </p:txBody>
      </p:sp>
      <p:pic>
        <p:nvPicPr>
          <p:cNvPr id="5" name="Рисунок 4" descr="охранник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60648"/>
            <a:ext cx="54864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7744" y="5517232"/>
            <a:ext cx="6480719" cy="93610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КРОМЕ БАНКОВСКИХ РАБОТНИКОВ В БАНКЕ ЕСТЬ ЕЩЕ И ОХРАННИКИ. Как вы думаете зачем они нужны в банке? </a:t>
            </a:r>
            <a:endParaRPr lang="ru-RU" sz="1600" dirty="0"/>
          </a:p>
        </p:txBody>
      </p:sp>
      <p:pic>
        <p:nvPicPr>
          <p:cNvPr id="13314" name="Picture 2" descr="C:\Users\Ольга\Desktop\гери фиксиков\img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121" y="9789"/>
            <a:ext cx="3285879" cy="32950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7568" y="274638"/>
            <a:ext cx="4239232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Детский уголок</a:t>
            </a:r>
            <a:endParaRPr lang="ru-RU" dirty="0"/>
          </a:p>
        </p:txBody>
      </p:sp>
      <p:pic>
        <p:nvPicPr>
          <p:cNvPr id="9218" name="Picture 2" descr="C:\Users\Ольга\Desktop\DSC_0360-e14468056606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254" y="4000504"/>
            <a:ext cx="4253557" cy="2817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Ольга\Desktop\abc-photo-19814174_1280x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93232"/>
            <a:ext cx="3599723" cy="26997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Ольга\Desktop\1418467876_1072673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857232"/>
            <a:ext cx="3143272" cy="25003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Ольга\Desktop\гери фиксиков\s1200 (5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7758" y="3284984"/>
            <a:ext cx="4584192" cy="33657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57554" y="928670"/>
            <a:ext cx="15001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Ребята, а вы видели детский уголок в банке? Зачем он? (Чтобы занять чем-нибудь полезным пока родители находятся в банке)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14678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35732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Вот мы с вами у входа в банк. Банк – это место для хранения денег. Деньги, которые «рождаются» на специальном заводе – монетном дворе. А из монетного двора попадают в банк на хранение.  Люди, которые хранят деньги в банке называют вкладчиками, банк по любому требованию готов вернуть деньги им. У этих людей есть банковские карточки. У каждого банка они свои. </a:t>
            </a:r>
            <a:endParaRPr lang="ru-RU" sz="1600" dirty="0"/>
          </a:p>
        </p:txBody>
      </p:sp>
      <p:pic>
        <p:nvPicPr>
          <p:cNvPr id="4" name="Содержимое 3" descr="вход в сбер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79184" y="1600200"/>
            <a:ext cx="6785631" cy="4525963"/>
          </a:xfrm>
        </p:spPr>
      </p:pic>
      <p:pic>
        <p:nvPicPr>
          <p:cNvPr id="1026" name="Picture 2" descr="C:\Users\Ольга\Desktop\гери фиксиков\s1200 (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8790"/>
            <a:ext cx="3092869" cy="3011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25144"/>
            <a:ext cx="3787824" cy="64462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БАНКОМАТЫ</a:t>
            </a:r>
            <a:endParaRPr lang="ru-RU" dirty="0"/>
          </a:p>
        </p:txBody>
      </p:sp>
      <p:pic>
        <p:nvPicPr>
          <p:cNvPr id="5" name="Рисунок 4" descr="банкоматы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60648"/>
            <a:ext cx="6192688" cy="46445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373216"/>
            <a:ext cx="5616624" cy="798984"/>
          </a:xfrm>
        </p:spPr>
        <p:txBody>
          <a:bodyPr/>
          <a:lstStyle/>
          <a:p>
            <a:r>
              <a:rPr lang="ru-RU" dirty="0" smtClean="0"/>
              <a:t>Заходим в банк и сразу в фойе нас встречают вот такие машины. Они называются банкоматы.  Для чего они вы знаете?</a:t>
            </a:r>
            <a:endParaRPr lang="ru-RU" dirty="0"/>
          </a:p>
        </p:txBody>
      </p:sp>
      <p:pic>
        <p:nvPicPr>
          <p:cNvPr id="2050" name="Picture 2" descr="C:\Users\Ольга\Desktop\гери фиксиков\s1200 (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309" y="1772816"/>
            <a:ext cx="4176464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 помощью банковской карточки в банкомате можно взять свои деньги. На каждой карточке есть свой пароль или код. И знает только хозяин карточки, другой человек не сможет снять деньги. </a:t>
            </a:r>
            <a:endParaRPr lang="ru-RU" sz="2000" dirty="0"/>
          </a:p>
        </p:txBody>
      </p:sp>
      <p:pic>
        <p:nvPicPr>
          <p:cNvPr id="4" name="Рисунок 3" descr="D01RbkSX4AI6uwd-1068x7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18015" y="1196752"/>
            <a:ext cx="6375905" cy="4250603"/>
          </a:xfrm>
          <a:prstGeom prst="rect">
            <a:avLst/>
          </a:prstGeom>
        </p:spPr>
      </p:pic>
      <p:pic>
        <p:nvPicPr>
          <p:cNvPr id="5122" name="Picture 2" descr="C:\Users\Ольга\Desktop\гери фиксиков\xq6JRpLxfm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5" y="3140968"/>
            <a:ext cx="2677001" cy="37170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Desktop\гери фиксиков\s1200 (2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928670"/>
            <a:ext cx="3208440" cy="3208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AT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16632"/>
            <a:ext cx="3475037" cy="23122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sberbank-ukrali-dengi-so-scheta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3786190"/>
            <a:ext cx="3420254" cy="27139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bankomat-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3429000"/>
            <a:ext cx="3394612" cy="24890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857885" y="428604"/>
            <a:ext cx="30718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Посмотрите, как снимаются деньги из банкомата. Подходят к банкомату, вставляют карточку в специальное отверстие, набирают пароль карты, сумму и получают деньги.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люди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116632"/>
            <a:ext cx="54864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4714884"/>
            <a:ext cx="5486400" cy="804862"/>
          </a:xfrm>
        </p:spPr>
        <p:txBody>
          <a:bodyPr>
            <a:noAutofit/>
          </a:bodyPr>
          <a:lstStyle/>
          <a:p>
            <a:r>
              <a:rPr lang="ru-RU" sz="1800" dirty="0" smtClean="0"/>
              <a:t>Еще через банкомат можно оплатить покупки в магазине, оплатить телефон и много другое. Такие банкоматы стоят не только в банке, но и в разных торговых центрах, магазинах, поликлиниках. </a:t>
            </a:r>
            <a:endParaRPr lang="ru-RU" sz="1800" dirty="0"/>
          </a:p>
        </p:txBody>
      </p:sp>
      <p:pic>
        <p:nvPicPr>
          <p:cNvPr id="4098" name="Picture 2" descr="C:\Users\Ольга\Desktop\гери фиксиков\s1200 (4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702" y="33721"/>
            <a:ext cx="3481218" cy="58693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768752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Инкассаторы</a:t>
            </a:r>
          </a:p>
        </p:txBody>
      </p:sp>
      <p:pic>
        <p:nvPicPr>
          <p:cNvPr id="3" name="Содержимое 5" descr="dsc_37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5222" y="3579714"/>
            <a:ext cx="3686698" cy="3096344"/>
          </a:xfrm>
          <a:prstGeom prst="rect">
            <a:avLst/>
          </a:prstGeom>
        </p:spPr>
      </p:pic>
      <p:pic>
        <p:nvPicPr>
          <p:cNvPr id="4" name="Рисунок 3" descr="29_06_20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87714" y="1500174"/>
            <a:ext cx="4232757" cy="2067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nx960x6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64292" y="3575712"/>
            <a:ext cx="399188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Ольга\Desktop\гери фиксиков\s6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1571612"/>
            <a:ext cx="1856248" cy="1856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5720" y="714356"/>
            <a:ext cx="27146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Обслуживают банкоматы, привозят и заряжают деньгами инкассаторы. Профессия эта очень серьезная. Им нужно ни только взять деньги из банка, но и доставить их по определенному маршруту туда, где они нужны в целостности и сохранности. Запрещено делать остановки во время перевозки денег, нельзя общаться с посторонними людьми. 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500562" y="857232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Инкассатор перевозит не только деньги, но и документы, банковские карты.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410087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Теперь мы с вами зашли в само здание банка. У самого входа стоит консультант.  Он помогает людям, например, как обращаться с банкоматом, или определится за какой стол, к какому специалисту им нужно сесть.</a:t>
            </a:r>
            <a:endParaRPr lang="ru-RU" sz="2000" dirty="0"/>
          </a:p>
        </p:txBody>
      </p:sp>
      <p:pic>
        <p:nvPicPr>
          <p:cNvPr id="3" name="Рисунок 2" descr="консультан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49883" y="1484784"/>
            <a:ext cx="6585053" cy="4392488"/>
          </a:xfrm>
          <a:prstGeom prst="rect">
            <a:avLst/>
          </a:prstGeom>
        </p:spPr>
      </p:pic>
      <p:pic>
        <p:nvPicPr>
          <p:cNvPr id="14338" name="Picture 2" descr="C:\Users\Ольга\Desktop\гери фиксиков\xq6JRpLxfm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9" y="3429000"/>
            <a:ext cx="2280924" cy="3342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Зал банка разделен на кабинки. Там стоят столы за ними сидят работники банка - менеджеры. К ним подходят люди- клиенты и садятся за столы, чтобы произвести платежи или переводы.</a:t>
            </a:r>
            <a:endParaRPr lang="ru-RU" sz="2400" dirty="0"/>
          </a:p>
        </p:txBody>
      </p:sp>
      <p:pic>
        <p:nvPicPr>
          <p:cNvPr id="4" name="Рисунок 3" descr="клиент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340768"/>
            <a:ext cx="6778381" cy="5417864"/>
          </a:xfrm>
          <a:prstGeom prst="rect">
            <a:avLst/>
          </a:prstGeom>
        </p:spPr>
      </p:pic>
      <p:pic>
        <p:nvPicPr>
          <p:cNvPr id="7170" name="Picture 2" descr="C:\Users\Ольга\Desktop\гери фиксиков\unnam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430" y="4164062"/>
            <a:ext cx="2594570" cy="25945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</TotalTime>
  <Words>461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Виртуальная экскурсия в банк «Дом – где живут деньги.»</vt:lpstr>
      <vt:lpstr>Вот мы с вами у входа в банк. Банк – это место для хранения денег. Деньги, которые «рождаются» на специальном заводе – монетном дворе. А из монетного двора попадают в банк на хранение.  Люди, которые хранят деньги в банке называют вкладчиками, банк по любому требованию готов вернуть деньги им. У этих людей есть банковские карточки. У каждого банка они свои. </vt:lpstr>
      <vt:lpstr>                  БАНКОМАТЫ</vt:lpstr>
      <vt:lpstr>С помощью банковской карточки в банкомате можно взять свои деньги. На каждой карточке есть свой пароль или код. И знает только хозяин карточки, другой человек не сможет снять деньги. </vt:lpstr>
      <vt:lpstr>Слайд 5</vt:lpstr>
      <vt:lpstr>Слайд 6</vt:lpstr>
      <vt:lpstr>Инкассаторы</vt:lpstr>
      <vt:lpstr>Теперь мы с вами зашли в само здание банка. У самого входа стоит консультант.  Он помогает людям, например, как обращаться с банкоматом, или определится за какой стол, к какому специалисту им нужно сесть.</vt:lpstr>
      <vt:lpstr>Зал банка разделен на кабинки. Там стоят столы за ними сидят работники банка - менеджеры. К ним подходят люди- клиенты и садятся за столы, чтобы произвести платежи или переводы.</vt:lpstr>
      <vt:lpstr>Когда у людей не хватает денег. Например на покупку квартиры или машины. Они берут в долг у банка, а потом возвращают частями. Это называется кредит. Далее люди возвращают долг банку частями, ежемесячно например.</vt:lpstr>
      <vt:lpstr>Слайд 11</vt:lpstr>
      <vt:lpstr>           ОХРАННИК</vt:lpstr>
      <vt:lpstr>Детский уголок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Виртуальная экскурсия в банк «Дом – где живут деньги.»</dc:title>
  <dc:creator>UserXP</dc:creator>
  <cp:lastModifiedBy>COMPUTER.RA</cp:lastModifiedBy>
  <cp:revision>35</cp:revision>
  <dcterms:created xsi:type="dcterms:W3CDTF">2019-11-10T07:56:06Z</dcterms:created>
  <dcterms:modified xsi:type="dcterms:W3CDTF">2024-01-20T15:18:29Z</dcterms:modified>
</cp:coreProperties>
</file>