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70" r:id="rId5"/>
    <p:sldId id="271" r:id="rId6"/>
    <p:sldId id="258" r:id="rId7"/>
    <p:sldId id="265" r:id="rId8"/>
    <p:sldId id="260" r:id="rId9"/>
    <p:sldId id="261" r:id="rId10"/>
    <p:sldId id="262" r:id="rId11"/>
    <p:sldId id="275" r:id="rId12"/>
    <p:sldId id="277" r:id="rId13"/>
    <p:sldId id="278" r:id="rId14"/>
    <p:sldId id="279" r:id="rId15"/>
    <p:sldId id="280" r:id="rId16"/>
    <p:sldId id="27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9" autoAdjust="0"/>
    <p:restoredTop sz="94660"/>
  </p:normalViewPr>
  <p:slideViewPr>
    <p:cSldViewPr>
      <p:cViewPr varScale="1">
        <p:scale>
          <a:sx n="64" d="100"/>
          <a:sy n="64" d="100"/>
        </p:scale>
        <p:origin x="158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A261A-6F05-44A9-85A5-BCC8EC03F497}" type="datetimeFigureOut">
              <a:rPr lang="ru-RU"/>
              <a:pPr>
                <a:defRPr/>
              </a:pPr>
              <a:t>20.01.2024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D50EB-EB66-4B2B-A877-9940EA7906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6DAE3-D6F1-4742-8034-C2F6A491399B}" type="datetimeFigureOut">
              <a:rPr lang="ru-RU"/>
              <a:pPr>
                <a:defRPr/>
              </a:pPr>
              <a:t>20.01.2024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ABFD7-CF04-4F0B-8568-7168FDF34D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1DECE-4C0B-4A3D-9C4F-101E6927DE12}" type="datetimeFigureOut">
              <a:rPr lang="ru-RU"/>
              <a:pPr>
                <a:defRPr/>
              </a:pPr>
              <a:t>20.01.2024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A02C2-42A1-48AC-ABDC-3879E36283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DF492-685D-4911-BB14-C5C11FAC9B60}" type="datetimeFigureOut">
              <a:rPr lang="ru-RU"/>
              <a:pPr>
                <a:defRPr/>
              </a:pPr>
              <a:t>20.01.2024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1ABC2-9ABE-4275-8FC4-A594988175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82A82-6679-4E23-8B3D-441E61C9F544}" type="datetimeFigureOut">
              <a:rPr lang="ru-RU"/>
              <a:pPr>
                <a:defRPr/>
              </a:pPr>
              <a:t>20.01.2024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6BA3C-3A9C-47B8-9F51-C28266032F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44AE5-6D2E-4971-8C3A-4CEFB7B86643}" type="datetimeFigureOut">
              <a:rPr lang="ru-RU"/>
              <a:pPr>
                <a:defRPr/>
              </a:pPr>
              <a:t>20.01.2024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85708-1C05-4A8B-AD9D-203B2718F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25734-DA66-42ED-A251-4D5CCB444E7A}" type="datetimeFigureOut">
              <a:rPr lang="ru-RU"/>
              <a:pPr>
                <a:defRPr/>
              </a:pPr>
              <a:t>20.01.2024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301AF-4C37-4AC6-91F3-B4CF38502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D53F9-C995-410A-AE16-E8A36A88B86C}" type="datetimeFigureOut">
              <a:rPr lang="ru-RU"/>
              <a:pPr>
                <a:defRPr/>
              </a:pPr>
              <a:t>20.01.2024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466A5-0BD2-42BC-91A1-A4AAF8E200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7DCA6-69B5-4CCC-8B4D-B8D61120F071}" type="datetimeFigureOut">
              <a:rPr lang="ru-RU"/>
              <a:pPr>
                <a:defRPr/>
              </a:pPr>
              <a:t>20.01.2024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DE897-1AA3-4ECC-8F3E-BE45FEDD47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FE839-476E-4AEB-B627-5C50B72A7787}" type="datetimeFigureOut">
              <a:rPr lang="ru-RU"/>
              <a:pPr>
                <a:defRPr/>
              </a:pPr>
              <a:t>20.01.2024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54339-88AA-4308-926E-EB3724EE5D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8EABC-7ACC-418E-B84C-4DA6406EECE2}" type="datetimeFigureOut">
              <a:rPr lang="ru-RU"/>
              <a:pPr>
                <a:defRPr/>
              </a:pPr>
              <a:t>20.01.2024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F2BB2-42F9-4BEC-921C-158796CFA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75000"/>
              </a:schemeClr>
            </a:gs>
            <a:gs pos="9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E22C3B-9F1A-4118-A0D5-24F6D3276D70}" type="datetimeFigureOut">
              <a:rPr lang="ru-RU"/>
              <a:pPr>
                <a:defRPr/>
              </a:pPr>
              <a:t>20.01.2024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956941-1E19-4786-8555-F178235E37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88640"/>
            <a:ext cx="8784976" cy="6480720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 образовательное учреждение «Детский сад «Солнышко»</a:t>
            </a: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Механизмы внедрения технологий </a:t>
            </a:r>
          </a:p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«Дети-волонтеры» и «Проблемные педагогические ситуации»</a:t>
            </a: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Воронина Е.А</a:t>
            </a:r>
          </a:p>
          <a:p>
            <a:pPr algn="r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Мучкап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2023г.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-99219" y="0"/>
            <a:ext cx="9144000" cy="6858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482" name="Прямоугольник 3"/>
          <p:cNvSpPr>
            <a:spLocks noChangeArrowheads="1"/>
          </p:cNvSpPr>
          <p:nvPr/>
        </p:nvSpPr>
        <p:spPr bwMode="auto">
          <a:xfrm>
            <a:off x="1571625" y="285750"/>
            <a:ext cx="58023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/>
          <a:lstStyle/>
          <a:p>
            <a:pPr algn="l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нравится выступать в роли помощников. Тем более это звание необходимо заслужить своим поведением, положительным отношением к этой работе. Дети должны получать внутреннее удовлетворение, чувствовать гордость за проделанную работу. Не ждать материального вознаграждения. В этом главная суть этого движения.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Волонтерство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очень полезная и нужная деятельность для детей. У них развивается уверенность в себе, они начинают чувствовать себя нужными и ценными для других людей.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навык общения в разновозрастном коллективе</a:t>
            </a:r>
          </a:p>
        </p:txBody>
      </p:sp>
      <p:cxnSp>
        <p:nvCxnSpPr>
          <p:cNvPr id="7" name="Соединительная линия уступом 6"/>
          <p:cNvCxnSpPr/>
          <p:nvPr/>
        </p:nvCxnSpPr>
        <p:spPr>
          <a:xfrm rot="10800000">
            <a:off x="5292080" y="11493896"/>
            <a:ext cx="1080120" cy="79208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2979712"/>
            <a:ext cx="3008313" cy="2664296"/>
          </a:xfrm>
        </p:spPr>
        <p:txBody>
          <a:bodyPr/>
          <a:lstStyle/>
          <a:p>
            <a:pPr algn="l"/>
            <a:endParaRPr lang="ru-RU" sz="4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260649"/>
            <a:ext cx="8712968" cy="3456384"/>
          </a:xfrm>
        </p:spPr>
        <p:txBody>
          <a:bodyPr/>
          <a:lstStyle/>
          <a:p>
            <a:pPr algn="ctr"/>
            <a:br>
              <a:rPr lang="ru-RU" dirty="0"/>
            </a:br>
            <a:br>
              <a:rPr lang="ru-RU" dirty="0"/>
            </a:b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инновационных технологий помогает детям не только в накоплении социального опыта, но и усиливает желание малышей не пропускать ни одного увлекательного дня в детском саду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924944"/>
            <a:ext cx="4104456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2996952"/>
            <a:ext cx="4320479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3000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 педагогическая ситуация (ППС)- это составная часть педагогического процесса. Она может возникать стихийно или быть организована специально. Сущность любой педагогической ситуации заключается в наличие в ней противоречия и разрешения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573016"/>
            <a:ext cx="3334321" cy="331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7522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Учить детей самоопределению в эмоционально напряженной ситуации, когда необходимо принять собственное решение без участия взрослого, дать оценку своим действиям, извлечь уроки из собственного поведения;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2.Формировать у детей нормы и правила поведения;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Учить детей ориентироваться в пространстве;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Воспитывать дружеские отношения между детьми различного возраста, уважительное отношение к окружающим и способность чувствовать себя членом группы;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Формировать умение проявлять инициативу в заботе об окружающим, благодарить за помощь и знаки внимания;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6.формировать умение планировать свои действия и оценивать результаты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8862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273050"/>
            <a:ext cx="4752528" cy="1162050"/>
          </a:xfrm>
        </p:spPr>
        <p:txBody>
          <a:bodyPr/>
          <a:lstStyle/>
          <a:p>
            <a:r>
              <a:rPr lang="ru-RU" sz="6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196752"/>
            <a:ext cx="3816424" cy="4929411"/>
          </a:xfrm>
        </p:spPr>
        <p:txBody>
          <a:bodyPr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Летом дети встречают своих родителей на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площадке. До прихода родителей дети играют в «Догонялки». Олег и Вика, во время бега сталкиваются, налетают друг на друга. Вика с плачем подходит к воспитателю и говорит, что Олег ее стукнул.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484784"/>
            <a:ext cx="4691062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0886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проблемы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-Принять чувства Вики, дать ей возможность выразить их такими, какие они есть (обида, физическая боль).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-Позвать Олега и спокойно спросить что случилось Выслушать обоих.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-Донести до Вики, что то, что она называет «ударил», на самом деле – взаимное случайное столкновение и Олегу так же больно, как и ей (равная ответственность за ситуацию).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Объяснять правила игры до ее начала. Обговаривать с детьми правила безопасности. Бегущие дети должны смотреть вперед 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уворачиваться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 других детей, чтобы избежать столкновения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6414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976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5875" y="0"/>
            <a:ext cx="9144000" cy="6858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338" name="Прямоугольник 2"/>
          <p:cNvSpPr>
            <a:spLocks noChangeArrowheads="1"/>
          </p:cNvSpPr>
          <p:nvPr/>
        </p:nvSpPr>
        <p:spPr bwMode="auto">
          <a:xfrm>
            <a:off x="1414462" y="576263"/>
            <a:ext cx="67468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</a:p>
          <a:p>
            <a:pPr algn="ctr"/>
            <a:endParaRPr lang="ru-RU" sz="32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431800" y="642938"/>
            <a:ext cx="8712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br>
              <a:rPr lang="ru-RU" dirty="0">
                <a:latin typeface="Calibri" pitchFamily="34" charset="0"/>
              </a:rPr>
            </a:br>
            <a:r>
              <a:rPr lang="ru-RU" dirty="0">
                <a:latin typeface="Calibri" pitchFamily="34" charset="0"/>
              </a:rPr>
              <a:t> </a:t>
            </a:r>
          </a:p>
        </p:txBody>
      </p:sp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571500" y="1643063"/>
            <a:ext cx="8032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3" name="Rectangle 7"/>
          <p:cNvSpPr>
            <a:spLocks noGrp="1"/>
          </p:cNvSpPr>
          <p:nvPr>
            <p:ph type="body" idx="4294967295"/>
          </p:nvPr>
        </p:nvSpPr>
        <p:spPr>
          <a:xfrm>
            <a:off x="431800" y="1289050"/>
            <a:ext cx="8255000" cy="5170752"/>
          </a:xfrm>
        </p:spPr>
        <p:txBody>
          <a:bodyPr/>
          <a:lstStyle/>
          <a:p>
            <a:pPr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>
                <a:latin typeface="Times New Roman" pitchFamily="18" charset="0"/>
                <a:cs typeface="Times New Roman" panose="02020603050405020304" pitchFamily="18" charset="0"/>
              </a:rPr>
              <a:t>В настоящее время педагогические коллективы ДОУ интенсивно внедряют в работу инновационные технологии. Поэтому основная задача педагогов дошкольного учреждения – выбрать методы и формы организации работы с детьми, инновационные педагогические технологии, которые оптимально соответствуют поставленной цели развития личности.</a:t>
            </a:r>
          </a:p>
          <a:p>
            <a:pPr algn="just">
              <a:buNone/>
            </a:pPr>
            <a:r>
              <a:rPr lang="ru-RU" sz="2400" dirty="0">
                <a:latin typeface="Times New Roman" pitchFamily="18" charset="0"/>
                <a:cs typeface="Times New Roman" panose="02020603050405020304" pitchFamily="18" charset="0"/>
              </a:rPr>
              <a:t>    В детских садах педагоги активно внедряют технологию социализации «Дети-волонтеры», которая предполагает разновозрастное общение между детьми, помощь старших дошкольников младшим.</a:t>
            </a:r>
          </a:p>
          <a:p>
            <a:pPr algn="just">
              <a:buFont typeface="Arial" charset="0"/>
              <a:buNone/>
            </a:pPr>
            <a:endParaRPr lang="ru-RU" sz="2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V="1">
            <a:off x="457200" y="-819472"/>
            <a:ext cx="3008313" cy="720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692696"/>
            <a:ext cx="3826768" cy="5433467"/>
          </a:xfrm>
        </p:spPr>
        <p:txBody>
          <a:bodyPr/>
          <a:lstStyle/>
          <a:p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Волонтерство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прежде всего инициатива. У детей начинает формироваться активная жизненная позиция, умение ориентировать в социуме, жить среди людей и по возможности помогать им.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76672"/>
            <a:ext cx="4608512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439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432048"/>
          </a:xfrm>
        </p:spPr>
        <p:txBody>
          <a:bodyPr/>
          <a:lstStyle/>
          <a:p>
            <a:br>
              <a:rPr lang="ru-RU" dirty="0"/>
            </a:br>
            <a:r>
              <a:rPr lang="ru-RU" sz="5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социально-личностное развитие детей, воспитание духовно-нравственной личности с активной жизненной позицией и творческим потенциалом, способной к самосовершенствованию, гармоничному взаимодействию с другими людьми.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самостоятельности и гуманистических мотивов старших дошкольников в общении с младшими детьми;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-развитие интереса к общению с малышами, установка на возможность выбора форм и способов творческого участия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межвозрастном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общении на правах старших;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развитие самосознания и самопознания, формирование представления о себе и о своих возможностях, стремление сделать что-либо полезное для других.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Всё это на языке детей означает «делать добрые дела!»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детском саду социализация воспитанников начинается с использования в работе педагогической технологии «Дети – волонтеры», которая предполагает разновозрастное общение между детьми, помощь старших дошкольников младшим ребятам</a:t>
            </a:r>
          </a:p>
        </p:txBody>
      </p:sp>
      <p:sp>
        <p:nvSpPr>
          <p:cNvPr id="17410" name="Прямоугольник 2"/>
          <p:cNvSpPr>
            <a:spLocks noChangeArrowheads="1"/>
          </p:cNvSpPr>
          <p:nvPr/>
        </p:nvSpPr>
        <p:spPr bwMode="auto">
          <a:xfrm>
            <a:off x="250825" y="188913"/>
            <a:ext cx="88931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75000"/>
              </a:schemeClr>
            </a:gs>
            <a:gs pos="30000">
              <a:schemeClr val="accent1">
                <a:tint val="44500"/>
                <a:satMod val="16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468313" y="115888"/>
            <a:ext cx="82804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13318"/>
            <a:ext cx="4896544" cy="656622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Играем вместе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869940"/>
            <a:ext cx="3008313" cy="5256223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вместе с малышами  играют в различные сюжетно-ролевые, строительные, подвижные, музыкальные, театрализованные игры.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3744" y="332656"/>
            <a:ext cx="2114969" cy="3433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0782" y="859931"/>
            <a:ext cx="3282962" cy="468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766220"/>
            <a:ext cx="2987824" cy="309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42938" y="3071813"/>
            <a:ext cx="8072437" cy="4619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	</a:t>
            </a:r>
          </a:p>
        </p:txBody>
      </p:sp>
      <p:sp>
        <p:nvSpPr>
          <p:cNvPr id="22531" name="Прямоугольник 3"/>
          <p:cNvSpPr>
            <a:spLocks noChangeArrowheads="1"/>
          </p:cNvSpPr>
          <p:nvPr/>
        </p:nvSpPr>
        <p:spPr bwMode="auto">
          <a:xfrm>
            <a:off x="857250" y="500063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64356" y="260648"/>
            <a:ext cx="8229600" cy="1224136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Своим примером и конкретной помощью учат малышей навыком самообслуживания </a:t>
            </a:r>
          </a:p>
        </p:txBody>
      </p:sp>
      <p:sp>
        <p:nvSpPr>
          <p:cNvPr id="22535" name="Rectangle 7"/>
          <p:cNvSpPr>
            <a:spLocks noGrp="1"/>
          </p:cNvSpPr>
          <p:nvPr>
            <p:ph type="body" idx="4294967295"/>
          </p:nvPr>
        </p:nvSpPr>
        <p:spPr>
          <a:xfrm>
            <a:off x="632306" y="2204864"/>
            <a:ext cx="8291513" cy="4464496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/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05583"/>
            <a:ext cx="3528392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9239" y="1269950"/>
            <a:ext cx="2557140" cy="4175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7083" y="3533775"/>
            <a:ext cx="2541192" cy="3202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458" name="Прямоугольник 2"/>
          <p:cNvSpPr>
            <a:spLocks noChangeArrowheads="1"/>
          </p:cNvSpPr>
          <p:nvPr/>
        </p:nvSpPr>
        <p:spPr bwMode="auto">
          <a:xfrm>
            <a:off x="6876256" y="287338"/>
            <a:ext cx="119618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Прямоугольник 3"/>
          <p:cNvSpPr>
            <a:spLocks noChangeArrowheads="1"/>
          </p:cNvSpPr>
          <p:nvPr/>
        </p:nvSpPr>
        <p:spPr bwMode="auto">
          <a:xfrm>
            <a:off x="357188" y="1714500"/>
            <a:ext cx="84296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-747464"/>
            <a:ext cx="8229600" cy="64807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79388" y="811214"/>
            <a:ext cx="4968676" cy="5314950"/>
          </a:xfrm>
        </p:spPr>
        <p:txBody>
          <a:bodyPr rtlCol="0">
            <a:normAutofit fontScale="925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Помогая младшим дошколятам, у старших детей  возникает  ощущение «взрослости», ответственности, повысилась уверенность в себе, каждый получил внутреннее удовольствие от своей работы, возникло желание, стремление к решению новых, более сложных задач познания, общения, деятельности.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39" y="12998"/>
            <a:ext cx="3854773" cy="6296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3716</TotalTime>
  <Words>751</Words>
  <Application>Microsoft Office PowerPoint</Application>
  <PresentationFormat>Экран (4:3)</PresentationFormat>
  <Paragraphs>57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         </vt:lpstr>
      <vt:lpstr>Презентация PowerPoint</vt:lpstr>
      <vt:lpstr>Презентация PowerPoint</vt:lpstr>
      <vt:lpstr> Цель</vt:lpstr>
      <vt:lpstr>Задачи </vt:lpstr>
      <vt:lpstr>Презентация PowerPoint</vt:lpstr>
      <vt:lpstr>Играем вместе </vt:lpstr>
      <vt:lpstr>Своим примером и конкретной помощью учат малышей навыком самообслуживания </vt:lpstr>
      <vt:lpstr>Презентация PowerPoint</vt:lpstr>
      <vt:lpstr>Детям нравится выступать в роли помощников. Тем более это звание необходимо заслужить своим поведением, положительным отношением к этой работе. Дети должны получать внутреннее удовлетворение, чувствовать гордость за проделанную работу. Не ждать материального вознаграждения. В этом главная суть этого движения. Волонтерство - очень полезная и нужная деятельность для детей. У них развивается уверенность в себе, они начинают чувствовать себя нужными и ценными для других людей. Развивается навык общения в разновозрастном коллективе</vt:lpstr>
      <vt:lpstr>Презентация PowerPoint</vt:lpstr>
      <vt:lpstr>Презентация PowerPoint</vt:lpstr>
      <vt:lpstr>Цели и задачи  </vt:lpstr>
      <vt:lpstr>Ситуация</vt:lpstr>
      <vt:lpstr>Решение проблемы </vt:lpstr>
      <vt:lpstr>       СПАСИБО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Тамбовское областное государственное автономное образовательное учреждение среднего профессионального образования «Педагогический колледж г. Тамбова»</dc:title>
  <dc:creator>Windows User</dc:creator>
  <cp:lastModifiedBy>KachanovaSvetiena68@outlook.com</cp:lastModifiedBy>
  <cp:revision>91</cp:revision>
  <dcterms:created xsi:type="dcterms:W3CDTF">2015-03-11T11:29:28Z</dcterms:created>
  <dcterms:modified xsi:type="dcterms:W3CDTF">2024-01-20T14:09:13Z</dcterms:modified>
</cp:coreProperties>
</file>