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1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992E6-E23E-4EFD-87F1-016429D0E620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DACA0-13B0-4F72-ACF8-7F86570F16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/>
          <p:cNvSpPr/>
          <p:nvPr/>
        </p:nvSpPr>
        <p:spPr>
          <a:xfrm>
            <a:off x="6072198" y="2857496"/>
            <a:ext cx="135732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rot="696481">
            <a:off x="2191862" y="2709356"/>
            <a:ext cx="714380" cy="55721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57224" y="3714752"/>
            <a:ext cx="1785950" cy="18573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1538" y="2500306"/>
            <a:ext cx="1285884" cy="12715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85852" y="1643050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1357290" y="1000108"/>
            <a:ext cx="785818" cy="787524"/>
          </a:xfrm>
          <a:prstGeom prst="trapezoid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57290" y="192880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85918" y="192880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43042" y="2857496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43042" y="3286124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7" name="Picture 3" descr="Картинки по запросу шарф на прозрачно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56760">
            <a:off x="1079190" y="2249124"/>
            <a:ext cx="1993369" cy="2248160"/>
          </a:xfrm>
          <a:prstGeom prst="rect">
            <a:avLst/>
          </a:prstGeom>
          <a:noFill/>
        </p:spPr>
      </p:pic>
      <p:sp>
        <p:nvSpPr>
          <p:cNvPr id="14" name="Равнобедренный треугольник 13"/>
          <p:cNvSpPr/>
          <p:nvPr/>
        </p:nvSpPr>
        <p:spPr>
          <a:xfrm rot="16200000">
            <a:off x="1178695" y="1750207"/>
            <a:ext cx="214314" cy="857256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7210032">
            <a:off x="1277598" y="1572290"/>
            <a:ext cx="659450" cy="856133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20464437">
            <a:off x="499650" y="2743974"/>
            <a:ext cx="714380" cy="55721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643702" y="3143248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643702" y="3643314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786446" y="4071942"/>
            <a:ext cx="1928826" cy="1857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 rot="16200000">
            <a:off x="6293659" y="1921655"/>
            <a:ext cx="914400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Трапеция 47"/>
          <p:cNvSpPr/>
          <p:nvPr/>
        </p:nvSpPr>
        <p:spPr>
          <a:xfrm>
            <a:off x="6286512" y="1142984"/>
            <a:ext cx="928694" cy="787524"/>
          </a:xfrm>
          <a:prstGeom prst="trapezoid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429388" y="214311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858016" y="214311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Равнобедренный треугольник 50"/>
          <p:cNvSpPr/>
          <p:nvPr/>
        </p:nvSpPr>
        <p:spPr>
          <a:xfrm rot="16200000">
            <a:off x="6250793" y="2035959"/>
            <a:ext cx="214314" cy="857256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Дуга 51"/>
          <p:cNvSpPr/>
          <p:nvPr/>
        </p:nvSpPr>
        <p:spPr>
          <a:xfrm rot="7210032">
            <a:off x="6278259" y="1929480"/>
            <a:ext cx="659450" cy="856133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429256" y="3000372"/>
            <a:ext cx="6429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429520" y="3000372"/>
            <a:ext cx="6429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7" name="Picture 3" descr="Картинки по запросу шарф на прозрачно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92964">
            <a:off x="5828862" y="2547411"/>
            <a:ext cx="2197984" cy="2478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2016-11-26T19:00:31Z</dcterms:created>
  <dcterms:modified xsi:type="dcterms:W3CDTF">2016-11-26T19:54:17Z</dcterms:modified>
</cp:coreProperties>
</file>