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7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54B3"/>
    <a:srgbClr val="C1218C"/>
    <a:srgbClr val="B69466"/>
    <a:srgbClr val="5FBD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7822E-F8F6-42F0-A32E-C915235D6D06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3C5CE-F922-4709-8B3D-DDEF5C780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зимушка зима анимация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0394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572008"/>
            <a:ext cx="8229600" cy="192882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C1218C"/>
                </a:solidFill>
              </a:rPr>
              <a:t>«Внимание! Внимание! Добро пожаловать на зимние забавы. Тех, кто любит играть и умеет считать, я приглашаю принять в них участие.</a:t>
            </a:r>
            <a:br>
              <a:rPr lang="ru-RU" sz="3000" b="1" dirty="0" smtClean="0">
                <a:solidFill>
                  <a:srgbClr val="C1218C"/>
                </a:solidFill>
              </a:rPr>
            </a:br>
            <a:r>
              <a:rPr lang="ru-RU" sz="3000" b="1" dirty="0" smtClean="0">
                <a:solidFill>
                  <a:srgbClr val="C1218C"/>
                </a:solidFill>
              </a:rPr>
              <a:t>                                                     Зимушка-зима.»</a:t>
            </a:r>
            <a:endParaRPr lang="ru-RU" sz="3000" b="1" dirty="0">
              <a:solidFill>
                <a:srgbClr val="C121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Картинки по запросу анимация зима снежная го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1"/>
            <a:ext cx="9143999" cy="6858001"/>
          </a:xfrm>
          <a:prstGeom prst="rect">
            <a:avLst/>
          </a:prstGeom>
          <a:noFill/>
        </p:spPr>
      </p:pic>
      <p:pic>
        <p:nvPicPr>
          <p:cNvPr id="16386" name="Picture 2" descr="Картинки по запросу игра в снежки картинка анимация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357562"/>
            <a:ext cx="2886075" cy="3076575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8072" cy="93978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Забава «Игра в снежки»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Картинки по запросу анимация зим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21" y="0"/>
            <a:ext cx="9201664" cy="6858000"/>
          </a:xfrm>
          <a:prstGeom prst="rect">
            <a:avLst/>
          </a:prstGeom>
          <a:noFill/>
        </p:spPr>
      </p:pic>
      <p:pic>
        <p:nvPicPr>
          <p:cNvPr id="17416" name="Picture 8" descr="Похожее изображени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857499"/>
            <a:ext cx="2571750" cy="400050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74638"/>
            <a:ext cx="8572528" cy="108266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</a:rPr>
              <a:t>Забава «Скольжение 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             по ледяным дорожкам»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снежинка анимац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428728" y="1169549"/>
            <a:ext cx="607223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Забава «Из снежинок весь земной ковёр»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Картинки по запросу зима рамка  анимац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620000"/>
          </a:xfrm>
          <a:prstGeom prst="rect">
            <a:avLst/>
          </a:prstGeom>
          <a:noFill/>
        </p:spPr>
      </p:pic>
      <p:pic>
        <p:nvPicPr>
          <p:cNvPr id="20482" name="Picture 2" descr="Картинки по запросу летит снежок анимация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785926"/>
            <a:ext cx="4817187" cy="4913532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Забава-опыт «Какой снежок упадёт быстрее?»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зимушка зима анимация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0394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5000636"/>
            <a:ext cx="7643866" cy="128588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E254B3"/>
                </a:solidFill>
              </a:rPr>
              <a:t>Забава «Подарок Зимушки-зимы»</a:t>
            </a:r>
            <a:endParaRPr lang="ru-RU" sz="4000" b="1" dirty="0">
              <a:solidFill>
                <a:srgbClr val="E254B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56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«Внимание! Внимание! Добро пожаловать на зимние забавы. Тех, кто любит играть и умеет считать, я приглашаю принять в них участие.                                                      Зимушка-зима.»</vt:lpstr>
      <vt:lpstr>Забава «Игра в снежки»</vt:lpstr>
      <vt:lpstr>Забава «Скольжение               по ледяным дорожкам»</vt:lpstr>
      <vt:lpstr>Слайд 4</vt:lpstr>
      <vt:lpstr>Слайд 5</vt:lpstr>
      <vt:lpstr>Забава-опыт «Какой снежок упадёт быстрее?» </vt:lpstr>
      <vt:lpstr>Забава «Подарок Зимушки-зимы»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«Внимание! Внимание! Добро пожаловать на зимние забавы. Тех, кто любит играть и умеет считать, я приглашаю принять в них участие.                                                      Зимушка-зима.»</dc:title>
  <dc:creator>user</dc:creator>
  <cp:lastModifiedBy>user</cp:lastModifiedBy>
  <cp:revision>15</cp:revision>
  <dcterms:created xsi:type="dcterms:W3CDTF">2016-11-26T18:30:46Z</dcterms:created>
  <dcterms:modified xsi:type="dcterms:W3CDTF">2017-11-05T22:17:55Z</dcterms:modified>
</cp:coreProperties>
</file>