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1" r:id="rId3"/>
    <p:sldId id="272" r:id="rId4"/>
    <p:sldId id="275" r:id="rId5"/>
    <p:sldId id="258" r:id="rId6"/>
    <p:sldId id="273" r:id="rId7"/>
    <p:sldId id="261" r:id="rId8"/>
    <p:sldId id="263" r:id="rId9"/>
    <p:sldId id="259" r:id="rId10"/>
    <p:sldId id="260" r:id="rId11"/>
    <p:sldId id="262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0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20723811_18-phonoteka_org-p-fon-dlya-prezentatsii-deti-chitayut-20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tretch>
            <a:fillRect/>
          </a:stretch>
        </p:blipFill>
        <p:spPr>
          <a:xfrm>
            <a:off x="0" y="487344"/>
            <a:ext cx="9144000" cy="58833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47800" y="2667000"/>
            <a:ext cx="62484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Опыт работы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Организация театрализованной деятельности дошкольников –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сказка «Колобок».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0" y="4876800"/>
            <a:ext cx="617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 МБДОУ №8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Думанова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Людмила Михайловна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53633934_65-celes-club-p-fon-dlya-prezentatsii-po-teatru-krasivie-6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333"/>
          <a:stretch>
            <a:fillRect/>
          </a:stretch>
        </p:blipFill>
        <p:spPr>
          <a:xfrm>
            <a:off x="0" y="-1"/>
            <a:ext cx="9144000" cy="6847027"/>
          </a:xfrm>
          <a:prstGeom prst="rect">
            <a:avLst/>
          </a:prstGeom>
        </p:spPr>
      </p:pic>
      <p:pic>
        <p:nvPicPr>
          <p:cNvPr id="4" name="Рисунок 3" descr="IMG_20230420_103845_0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1524000"/>
            <a:ext cx="6807200" cy="510540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53633934_65-celes-club-p-fon-dlya-prezentatsii-po-teatru-krasivie-6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333"/>
          <a:stretch>
            <a:fillRect/>
          </a:stretch>
        </p:blipFill>
        <p:spPr>
          <a:xfrm>
            <a:off x="0" y="-1"/>
            <a:ext cx="9144000" cy="6847027"/>
          </a:xfrm>
          <a:prstGeom prst="rect">
            <a:avLst/>
          </a:prstGeom>
        </p:spPr>
      </p:pic>
      <p:pic>
        <p:nvPicPr>
          <p:cNvPr id="4" name="Рисунок 3" descr="IMG_20230420_104133_2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7695" y="2883877"/>
            <a:ext cx="5105400" cy="382905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" name="Рисунок 4" descr="IMG_20230420_104205_694.jpg"/>
          <p:cNvPicPr>
            <a:picLocks noChangeAspect="1"/>
          </p:cNvPicPr>
          <p:nvPr/>
        </p:nvPicPr>
        <p:blipFill>
          <a:blip r:embed="rId4" cstate="print"/>
          <a:srcRect l="5505" t="15902" r="20183" b="4587"/>
          <a:stretch>
            <a:fillRect/>
          </a:stretch>
        </p:blipFill>
        <p:spPr>
          <a:xfrm>
            <a:off x="3818230" y="199292"/>
            <a:ext cx="5178060" cy="3915508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53633934_65-celes-club-p-fon-dlya-prezentatsii-po-teatru-krasivie-6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333"/>
          <a:stretch>
            <a:fillRect/>
          </a:stretch>
        </p:blipFill>
        <p:spPr>
          <a:xfrm>
            <a:off x="0" y="-1"/>
            <a:ext cx="9144000" cy="6847027"/>
          </a:xfrm>
          <a:prstGeom prst="rect">
            <a:avLst/>
          </a:prstGeom>
        </p:spPr>
      </p:pic>
      <p:pic>
        <p:nvPicPr>
          <p:cNvPr id="4" name="Рисунок 3" descr="IMG_20230420_104429_9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612" y="2846363"/>
            <a:ext cx="5181600" cy="38862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" name="Рисунок 4" descr="IMG_20230420_104444_876.jpg"/>
          <p:cNvPicPr>
            <a:picLocks noChangeAspect="1"/>
          </p:cNvPicPr>
          <p:nvPr/>
        </p:nvPicPr>
        <p:blipFill>
          <a:blip r:embed="rId4" cstate="print">
            <a:lum bright="10000" contrast="10000"/>
          </a:blip>
          <a:stretch>
            <a:fillRect/>
          </a:stretch>
        </p:blipFill>
        <p:spPr>
          <a:xfrm>
            <a:off x="4091354" y="147711"/>
            <a:ext cx="4978400" cy="3733800"/>
          </a:xfrm>
          <a:prstGeom prst="rect">
            <a:avLst/>
          </a:prstGeom>
        </p:spPr>
      </p:pic>
      <p:pic>
        <p:nvPicPr>
          <p:cNvPr id="6" name="Рисунок 5" descr="1656829262_2-flomaster-club-p-narisovannii-svetofor-krasivo-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0" y="4038600"/>
            <a:ext cx="2116564" cy="2819400"/>
          </a:xfrm>
          <a:prstGeom prst="rect">
            <a:avLst/>
          </a:prstGeom>
        </p:spPr>
      </p:pic>
      <p:pic>
        <p:nvPicPr>
          <p:cNvPr id="7" name="Рисунок 6" descr="Проход-запрещен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7400" y="990600"/>
            <a:ext cx="18288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53633934_65-celes-club-p-fon-dlya-prezentatsii-po-teatru-krasivie-6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333"/>
          <a:stretch>
            <a:fillRect/>
          </a:stretch>
        </p:blipFill>
        <p:spPr>
          <a:xfrm>
            <a:off x="0" y="-1"/>
            <a:ext cx="9144000" cy="6847027"/>
          </a:xfrm>
          <a:prstGeom prst="rect">
            <a:avLst/>
          </a:prstGeom>
        </p:spPr>
      </p:pic>
      <p:pic>
        <p:nvPicPr>
          <p:cNvPr id="5" name="Рисунок 4" descr="images (4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8400" y="4038600"/>
            <a:ext cx="1963943" cy="2529321"/>
          </a:xfrm>
          <a:prstGeom prst="rect">
            <a:avLst/>
          </a:prstGeom>
        </p:spPr>
      </p:pic>
      <p:pic>
        <p:nvPicPr>
          <p:cNvPr id="6" name="Рисунок 5" descr="IMG_20230420_104914_707.jpg"/>
          <p:cNvPicPr>
            <a:picLocks noChangeAspect="1"/>
          </p:cNvPicPr>
          <p:nvPr/>
        </p:nvPicPr>
        <p:blipFill>
          <a:blip r:embed="rId4" cstate="print"/>
          <a:srcRect t="4369" r="10000"/>
          <a:stretch>
            <a:fillRect/>
          </a:stretch>
        </p:blipFill>
        <p:spPr>
          <a:xfrm>
            <a:off x="152400" y="3124200"/>
            <a:ext cx="4572000" cy="3643532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7" name="Рисунок 6" descr="IMG_20230420_104919_925.jpg"/>
          <p:cNvPicPr>
            <a:picLocks noChangeAspect="1"/>
          </p:cNvPicPr>
          <p:nvPr/>
        </p:nvPicPr>
        <p:blipFill>
          <a:blip r:embed="rId5" cstate="print"/>
          <a:srcRect l="19737" t="21053" r="7895" b="7018"/>
          <a:stretch>
            <a:fillRect/>
          </a:stretch>
        </p:blipFill>
        <p:spPr>
          <a:xfrm>
            <a:off x="4493942" y="228600"/>
            <a:ext cx="4497658" cy="335280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53633934_65-celes-club-p-fon-dlya-prezentatsii-po-teatru-krasivie-6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333"/>
          <a:stretch>
            <a:fillRect/>
          </a:stretch>
        </p:blipFill>
        <p:spPr>
          <a:xfrm>
            <a:off x="0" y="-1"/>
            <a:ext cx="9144000" cy="6847027"/>
          </a:xfrm>
          <a:prstGeom prst="rect">
            <a:avLst/>
          </a:prstGeom>
        </p:spPr>
      </p:pic>
      <p:pic>
        <p:nvPicPr>
          <p:cNvPr id="4" name="Рисунок 3" descr="IMG_20230420_105018_515.jpg"/>
          <p:cNvPicPr>
            <a:picLocks noChangeAspect="1"/>
          </p:cNvPicPr>
          <p:nvPr/>
        </p:nvPicPr>
        <p:blipFill>
          <a:blip r:embed="rId3" cstate="print"/>
          <a:srcRect t="8205" r="9231" b="3590"/>
          <a:stretch>
            <a:fillRect/>
          </a:stretch>
        </p:blipFill>
        <p:spPr>
          <a:xfrm>
            <a:off x="152400" y="3200400"/>
            <a:ext cx="4809460" cy="35052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" name="Рисунок 4" descr="IMG_20230420_105100_768.jpg"/>
          <p:cNvPicPr>
            <a:picLocks noChangeAspect="1"/>
          </p:cNvPicPr>
          <p:nvPr/>
        </p:nvPicPr>
        <p:blipFill>
          <a:blip r:embed="rId4" cstate="print">
            <a:lum bright="20000" contrast="20000"/>
          </a:blip>
          <a:srcRect l="12500" t="12820" r="11538" b="14103"/>
          <a:stretch>
            <a:fillRect/>
          </a:stretch>
        </p:blipFill>
        <p:spPr>
          <a:xfrm>
            <a:off x="4016182" y="105508"/>
            <a:ext cx="4963695" cy="35814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6" name="Рисунок 5" descr="images (4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8400" y="4038600"/>
            <a:ext cx="1963943" cy="252932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53633934_65-celes-club-p-fon-dlya-prezentatsii-po-teatru-krasivie-6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333"/>
          <a:stretch>
            <a:fillRect/>
          </a:stretch>
        </p:blipFill>
        <p:spPr>
          <a:xfrm>
            <a:off x="0" y="-1"/>
            <a:ext cx="9144000" cy="6847027"/>
          </a:xfrm>
          <a:prstGeom prst="rect">
            <a:avLst/>
          </a:prstGeom>
        </p:spPr>
      </p:pic>
      <p:pic>
        <p:nvPicPr>
          <p:cNvPr id="4" name="Рисунок 3" descr="IMG_20230420_105207_157.jpg"/>
          <p:cNvPicPr>
            <a:picLocks noChangeAspect="1"/>
          </p:cNvPicPr>
          <p:nvPr/>
        </p:nvPicPr>
        <p:blipFill>
          <a:blip r:embed="rId3" cstate="print">
            <a:lum contrast="10000"/>
          </a:blip>
          <a:srcRect l="19167" t="26667" r="28333" b="20000"/>
          <a:stretch>
            <a:fillRect/>
          </a:stretch>
        </p:blipFill>
        <p:spPr>
          <a:xfrm>
            <a:off x="144194" y="2971799"/>
            <a:ext cx="4897534" cy="3731455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" name="Рисунок 4" descr="IMG_20230420_105354_6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06203" y="84406"/>
            <a:ext cx="4911188" cy="3683391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6" name="Рисунок 5" descr="Без названия (1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8400" y="4343400"/>
            <a:ext cx="2066925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53633934_65-celes-club-p-fon-dlya-prezentatsii-po-teatru-krasivie-6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333"/>
          <a:stretch>
            <a:fillRect/>
          </a:stretch>
        </p:blipFill>
        <p:spPr>
          <a:xfrm>
            <a:off x="0" y="-1"/>
            <a:ext cx="9144000" cy="6847027"/>
          </a:xfrm>
          <a:prstGeom prst="rect">
            <a:avLst/>
          </a:prstGeom>
        </p:spPr>
      </p:pic>
      <p:pic>
        <p:nvPicPr>
          <p:cNvPr id="6" name="Рисунок 5" descr="IMG_20230420_105533_608.jpg"/>
          <p:cNvPicPr>
            <a:picLocks noChangeAspect="1"/>
          </p:cNvPicPr>
          <p:nvPr/>
        </p:nvPicPr>
        <p:blipFill>
          <a:blip r:embed="rId3" cstate="print"/>
          <a:srcRect l="21769" t="28669" r="12500" b="5556"/>
          <a:stretch>
            <a:fillRect/>
          </a:stretch>
        </p:blipFill>
        <p:spPr>
          <a:xfrm>
            <a:off x="199292" y="3304735"/>
            <a:ext cx="4622025" cy="3468858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7" name="Рисунок 6" descr="IMG_20230420_105556_487.jpg"/>
          <p:cNvPicPr>
            <a:picLocks noChangeAspect="1"/>
          </p:cNvPicPr>
          <p:nvPr/>
        </p:nvPicPr>
        <p:blipFill>
          <a:blip r:embed="rId4" cstate="print">
            <a:lum bright="20000" contrast="20000"/>
          </a:blip>
          <a:srcRect l="15000" t="16667" r="21666" b="18889"/>
          <a:stretch>
            <a:fillRect/>
          </a:stretch>
        </p:blipFill>
        <p:spPr>
          <a:xfrm>
            <a:off x="4292466" y="117231"/>
            <a:ext cx="4738952" cy="3464169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8" name="Рисунок 7" descr="istockphoto-835672276-612x61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tretch>
            <a:fillRect/>
          </a:stretch>
        </p:blipFill>
        <p:spPr>
          <a:xfrm>
            <a:off x="5791200" y="4114800"/>
            <a:ext cx="2093976" cy="2093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53633934_65-celes-club-p-fon-dlya-prezentatsii-po-teatru-krasivie-6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333"/>
          <a:stretch>
            <a:fillRect/>
          </a:stretch>
        </p:blipFill>
        <p:spPr>
          <a:xfrm>
            <a:off x="0" y="-1"/>
            <a:ext cx="9144000" cy="6847027"/>
          </a:xfrm>
          <a:prstGeom prst="rect">
            <a:avLst/>
          </a:prstGeom>
        </p:spPr>
      </p:pic>
      <p:pic>
        <p:nvPicPr>
          <p:cNvPr id="4" name="Рисунок 3" descr="IMG_20230420_105844_840.jpg"/>
          <p:cNvPicPr>
            <a:picLocks noChangeAspect="1"/>
          </p:cNvPicPr>
          <p:nvPr/>
        </p:nvPicPr>
        <p:blipFill>
          <a:blip r:embed="rId3" cstate="print">
            <a:lum bright="10000" contrast="10000"/>
          </a:blip>
          <a:srcRect l="9167" t="14444" r="12500" b="8889"/>
          <a:stretch>
            <a:fillRect/>
          </a:stretch>
        </p:blipFill>
        <p:spPr>
          <a:xfrm>
            <a:off x="4153961" y="228600"/>
            <a:ext cx="4775201" cy="35052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" name="Рисунок 4" descr="IMG_20230420_105943_4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4123" y="3260188"/>
            <a:ext cx="4623581" cy="3467686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6" name="Рисунок 5" descr="1670293257_63-kartinkin-net-p-izbushka-kartinka-pinterest-69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0" y="3886772"/>
            <a:ext cx="2737481" cy="2742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53633934_65-celes-club-p-fon-dlya-prezentatsii-po-teatru-krasivie-6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333"/>
          <a:stretch>
            <a:fillRect/>
          </a:stretch>
        </p:blipFill>
        <p:spPr>
          <a:xfrm>
            <a:off x="0" y="-1"/>
            <a:ext cx="9144000" cy="6847027"/>
          </a:xfrm>
          <a:prstGeom prst="rect">
            <a:avLst/>
          </a:prstGeom>
        </p:spPr>
      </p:pic>
      <p:pic>
        <p:nvPicPr>
          <p:cNvPr id="4" name="Рисунок 3" descr="IMG_20230420_110027_966.jpg"/>
          <p:cNvPicPr>
            <a:picLocks noChangeAspect="1"/>
          </p:cNvPicPr>
          <p:nvPr/>
        </p:nvPicPr>
        <p:blipFill>
          <a:blip r:embed="rId3" cstate="print"/>
          <a:srcRect l="9167" t="6667" r="10833" b="10000"/>
          <a:stretch>
            <a:fillRect/>
          </a:stretch>
        </p:blipFill>
        <p:spPr>
          <a:xfrm>
            <a:off x="1259059" y="790135"/>
            <a:ext cx="7315200" cy="571500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53633934_65-celes-club-p-fon-dlya-prezentatsii-po-teatru-krasivie-6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333"/>
          <a:stretch>
            <a:fillRect/>
          </a:stretch>
        </p:blipFill>
        <p:spPr>
          <a:xfrm>
            <a:off x="0" y="-1"/>
            <a:ext cx="9144000" cy="6847027"/>
          </a:xfrm>
          <a:prstGeom prst="rect">
            <a:avLst/>
          </a:prstGeom>
        </p:spPr>
      </p:pic>
      <p:pic>
        <p:nvPicPr>
          <p:cNvPr id="5" name="Рисунок 4" descr="IMG_20230420_103412_083.jpg"/>
          <p:cNvPicPr>
            <a:picLocks noChangeAspect="1"/>
          </p:cNvPicPr>
          <p:nvPr/>
        </p:nvPicPr>
        <p:blipFill>
          <a:blip r:embed="rId3" cstate="print"/>
          <a:srcRect t="18889" r="20833"/>
          <a:stretch>
            <a:fillRect/>
          </a:stretch>
        </p:blipFill>
        <p:spPr>
          <a:xfrm>
            <a:off x="1676400" y="1295400"/>
            <a:ext cx="6858000" cy="5269832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53633934_65-celes-club-p-fon-dlya-prezentatsii-po-teatru-krasivie-6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333"/>
          <a:stretch>
            <a:fillRect/>
          </a:stretch>
        </p:blipFill>
        <p:spPr>
          <a:xfrm>
            <a:off x="0" y="-1"/>
            <a:ext cx="9144000" cy="6847027"/>
          </a:xfrm>
          <a:prstGeom prst="rect">
            <a:avLst/>
          </a:prstGeom>
        </p:spPr>
      </p:pic>
      <p:pic>
        <p:nvPicPr>
          <p:cNvPr id="5" name="Рисунок 4" descr="IMG_20230420_093430_295.jpg"/>
          <p:cNvPicPr>
            <a:picLocks noChangeAspect="1"/>
          </p:cNvPicPr>
          <p:nvPr/>
        </p:nvPicPr>
        <p:blipFill>
          <a:blip r:embed="rId3" cstate="print"/>
          <a:srcRect l="17500" t="26667" r="30000" b="20000"/>
          <a:stretch>
            <a:fillRect/>
          </a:stretch>
        </p:blipFill>
        <p:spPr>
          <a:xfrm>
            <a:off x="4267200" y="478972"/>
            <a:ext cx="4572000" cy="3483428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6" name="Рисунок 5" descr="IMG_20230420_093522_832.jpg"/>
          <p:cNvPicPr>
            <a:picLocks noChangeAspect="1"/>
          </p:cNvPicPr>
          <p:nvPr/>
        </p:nvPicPr>
        <p:blipFill>
          <a:blip r:embed="rId4" cstate="print"/>
          <a:srcRect l="21666" t="20288" r="5752" b="8889"/>
          <a:stretch>
            <a:fillRect/>
          </a:stretch>
        </p:blipFill>
        <p:spPr>
          <a:xfrm>
            <a:off x="1066800" y="3276600"/>
            <a:ext cx="4572000" cy="3346027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7" name="Рисунок 6" descr="1537782844_11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tretch>
            <a:fillRect/>
          </a:stretch>
        </p:blipFill>
        <p:spPr>
          <a:xfrm>
            <a:off x="5867400" y="4191000"/>
            <a:ext cx="3047999" cy="22431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53633934_65-celes-club-p-fon-dlya-prezentatsii-po-teatru-krasivie-6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 b="10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190122_161221.jpg"/>
          <p:cNvPicPr>
            <a:picLocks noChangeAspect="1"/>
          </p:cNvPicPr>
          <p:nvPr/>
        </p:nvPicPr>
        <p:blipFill>
          <a:blip r:embed="rId3" cstate="print"/>
          <a:srcRect l="17500" t="22222" r="9167" b="7778"/>
          <a:stretch>
            <a:fillRect/>
          </a:stretch>
        </p:blipFill>
        <p:spPr>
          <a:xfrm>
            <a:off x="2057400" y="1447800"/>
            <a:ext cx="6531615" cy="4676043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6" name="Рисунок 5" descr="IMG-20230414-WA0000.jpg"/>
          <p:cNvPicPr>
            <a:picLocks noChangeAspect="1"/>
          </p:cNvPicPr>
          <p:nvPr/>
        </p:nvPicPr>
        <p:blipFill>
          <a:blip r:embed="rId4" cstate="print"/>
          <a:srcRect t="32222" b="14444"/>
          <a:stretch>
            <a:fillRect/>
          </a:stretch>
        </p:blipFill>
        <p:spPr>
          <a:xfrm>
            <a:off x="2057399" y="1447800"/>
            <a:ext cx="6536531" cy="4657578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" name="Рисунок 4" descr="IMG_20230417_101056_857.jpg"/>
          <p:cNvPicPr>
            <a:picLocks noChangeAspect="1"/>
          </p:cNvPicPr>
          <p:nvPr/>
        </p:nvPicPr>
        <p:blipFill>
          <a:blip r:embed="rId5" cstate="print"/>
          <a:srcRect t="6667"/>
          <a:stretch>
            <a:fillRect/>
          </a:stretch>
        </p:blipFill>
        <p:spPr>
          <a:xfrm>
            <a:off x="2071467" y="1443112"/>
            <a:ext cx="6538126" cy="4652888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7" name="Рисунок 6" descr="IMG_20230417_092832_865.jpg"/>
          <p:cNvPicPr>
            <a:picLocks noChangeAspect="1"/>
          </p:cNvPicPr>
          <p:nvPr/>
        </p:nvPicPr>
        <p:blipFill>
          <a:blip r:embed="rId6" cstate="print"/>
          <a:srcRect t="5714"/>
          <a:stretch>
            <a:fillRect/>
          </a:stretch>
        </p:blipFill>
        <p:spPr>
          <a:xfrm>
            <a:off x="2024574" y="1465384"/>
            <a:ext cx="6584854" cy="4630616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53633934_65-celes-club-p-fon-dlya-prezentatsii-po-teatru-krasivie-6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333"/>
          <a:stretch>
            <a:fillRect/>
          </a:stretch>
        </p:blipFill>
        <p:spPr>
          <a:xfrm>
            <a:off x="0" y="10973"/>
            <a:ext cx="9144000" cy="6847027"/>
          </a:xfrm>
          <a:prstGeom prst="rect">
            <a:avLst/>
          </a:prstGeom>
        </p:spPr>
      </p:pic>
      <p:pic>
        <p:nvPicPr>
          <p:cNvPr id="9" name="Рисунок 8" descr="IMG_20230307_103302_537.jpg"/>
          <p:cNvPicPr>
            <a:picLocks noChangeAspect="1"/>
          </p:cNvPicPr>
          <p:nvPr/>
        </p:nvPicPr>
        <p:blipFill>
          <a:blip r:embed="rId3" cstate="print">
            <a:lum bright="10000" contrast="20000"/>
          </a:blip>
          <a:srcRect l="19166" t="33738" r="19167" b="8956"/>
          <a:stretch>
            <a:fillRect/>
          </a:stretch>
        </p:blipFill>
        <p:spPr>
          <a:xfrm>
            <a:off x="1219200" y="1752600"/>
            <a:ext cx="6996409" cy="4736141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0" name="Рисунок 9" descr="IMG_20210528_161829.jpg"/>
          <p:cNvPicPr>
            <a:picLocks noChangeAspect="1"/>
          </p:cNvPicPr>
          <p:nvPr/>
        </p:nvPicPr>
        <p:blipFill>
          <a:blip r:embed="rId4" cstate="print">
            <a:lum bright="10000" contrast="10000"/>
          </a:blip>
          <a:srcRect l="30984" t="6273" r="14844" b="43346"/>
          <a:stretch>
            <a:fillRect/>
          </a:stretch>
        </p:blipFill>
        <p:spPr>
          <a:xfrm>
            <a:off x="1219200" y="1752600"/>
            <a:ext cx="7050151" cy="47244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1" name="Рисунок 10" descr="IMG-c87b7308766ef7b8d169cd0943b78f15-V.jpg"/>
          <p:cNvPicPr>
            <a:picLocks noChangeAspect="1"/>
          </p:cNvPicPr>
          <p:nvPr/>
        </p:nvPicPr>
        <p:blipFill>
          <a:blip r:embed="rId5" cstate="print">
            <a:lum bright="10000" contrast="10000"/>
          </a:blip>
          <a:srcRect l="15926" t="26026" r="539" b="33523"/>
          <a:stretch>
            <a:fillRect/>
          </a:stretch>
        </p:blipFill>
        <p:spPr>
          <a:xfrm>
            <a:off x="1219200" y="1752600"/>
            <a:ext cx="7086600" cy="4738904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53633934_65-celes-club-p-fon-dlya-prezentatsii-po-teatru-krasivie-6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333"/>
          <a:stretch>
            <a:fillRect/>
          </a:stretch>
        </p:blipFill>
        <p:spPr>
          <a:xfrm>
            <a:off x="0" y="-1"/>
            <a:ext cx="9144000" cy="6847027"/>
          </a:xfrm>
          <a:prstGeom prst="rect">
            <a:avLst/>
          </a:prstGeom>
        </p:spPr>
      </p:pic>
      <p:pic>
        <p:nvPicPr>
          <p:cNvPr id="4" name="Picture 2" descr="C:\Users\Asus\Desktop\рабочий стол\театр 2023\IMG_20230418_114603_051.jpg"/>
          <p:cNvPicPr>
            <a:picLocks noChangeAspect="1" noChangeArrowheads="1"/>
          </p:cNvPicPr>
          <p:nvPr/>
        </p:nvPicPr>
        <p:blipFill>
          <a:blip r:embed="rId3" cstate="print"/>
          <a:srcRect l="933" r="1147"/>
          <a:stretch>
            <a:fillRect/>
          </a:stretch>
        </p:blipFill>
        <p:spPr bwMode="auto">
          <a:xfrm>
            <a:off x="140677" y="150056"/>
            <a:ext cx="4304714" cy="32971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027" name="Picture 3" descr="C:\Users\Asus\Desktop\рабочий стол\театр 2023\IMG_20230418_114709_2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46209" y="3511647"/>
            <a:ext cx="4383259" cy="323029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6" name="Рисунок 5" descr="IMG_20230417_092200_865.jpg"/>
          <p:cNvPicPr>
            <a:picLocks noChangeAspect="1"/>
          </p:cNvPicPr>
          <p:nvPr/>
        </p:nvPicPr>
        <p:blipFill>
          <a:blip r:embed="rId5" cstate="print"/>
          <a:srcRect l="15385" t="17590" r="2141"/>
          <a:stretch>
            <a:fillRect/>
          </a:stretch>
        </p:blipFill>
        <p:spPr>
          <a:xfrm>
            <a:off x="4549782" y="154745"/>
            <a:ext cx="4369135" cy="3274255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8" name="Рисунок 7" descr="IMG_20230417_092126_703.jpg"/>
          <p:cNvPicPr>
            <a:picLocks noChangeAspect="1"/>
          </p:cNvPicPr>
          <p:nvPr/>
        </p:nvPicPr>
        <p:blipFill>
          <a:blip r:embed="rId6" cstate="print"/>
          <a:srcRect l="6667" t="28889" r="21667"/>
          <a:stretch>
            <a:fillRect/>
          </a:stretch>
        </p:blipFill>
        <p:spPr>
          <a:xfrm>
            <a:off x="112543" y="3523956"/>
            <a:ext cx="4342264" cy="3231453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53633934_65-celes-club-p-fon-dlya-prezentatsii-po-teatru-krasivie-6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333"/>
          <a:stretch>
            <a:fillRect/>
          </a:stretch>
        </p:blipFill>
        <p:spPr>
          <a:xfrm>
            <a:off x="0" y="-1"/>
            <a:ext cx="9144000" cy="6847027"/>
          </a:xfrm>
          <a:prstGeom prst="rect">
            <a:avLst/>
          </a:prstGeom>
        </p:spPr>
      </p:pic>
      <p:pic>
        <p:nvPicPr>
          <p:cNvPr id="6" name="Рисунок 5" descr="IMG_20230420_100500_937.jpg"/>
          <p:cNvPicPr>
            <a:picLocks noChangeAspect="1"/>
          </p:cNvPicPr>
          <p:nvPr/>
        </p:nvPicPr>
        <p:blipFill>
          <a:blip r:embed="rId3" cstate="print"/>
          <a:srcRect l="8333" t="12222" r="11667" b="16667"/>
          <a:stretch>
            <a:fillRect/>
          </a:stretch>
        </p:blipFill>
        <p:spPr>
          <a:xfrm>
            <a:off x="762000" y="3048000"/>
            <a:ext cx="5372100" cy="35814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7" name="Рисунок 6" descr="IMG_20230420_100810_505.jpg"/>
          <p:cNvPicPr>
            <a:picLocks noChangeAspect="1"/>
          </p:cNvPicPr>
          <p:nvPr/>
        </p:nvPicPr>
        <p:blipFill>
          <a:blip r:embed="rId4" cstate="print">
            <a:lum bright="10000" contrast="10000"/>
          </a:blip>
          <a:stretch>
            <a:fillRect/>
          </a:stretch>
        </p:blipFill>
        <p:spPr>
          <a:xfrm>
            <a:off x="4038600" y="228600"/>
            <a:ext cx="4876800" cy="365760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53633934_65-celes-club-p-fon-dlya-prezentatsii-po-teatru-krasivie-6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333"/>
          <a:stretch>
            <a:fillRect/>
          </a:stretch>
        </p:blipFill>
        <p:spPr>
          <a:xfrm>
            <a:off x="0" y="-1"/>
            <a:ext cx="9144000" cy="6847027"/>
          </a:xfrm>
          <a:prstGeom prst="rect">
            <a:avLst/>
          </a:prstGeom>
        </p:spPr>
      </p:pic>
      <p:pic>
        <p:nvPicPr>
          <p:cNvPr id="5" name="Рисунок 4" descr="1677813228_bogatyr-club-p-lubyanoi-domik-foni-instagram-27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3614" y="2362200"/>
            <a:ext cx="3852799" cy="3779596"/>
          </a:xfrm>
          <a:prstGeom prst="rect">
            <a:avLst/>
          </a:prstGeom>
        </p:spPr>
      </p:pic>
      <p:pic>
        <p:nvPicPr>
          <p:cNvPr id="6" name="Рисунок 5" descr="3630.jpg"/>
          <p:cNvPicPr>
            <a:picLocks noChangeAspect="1"/>
          </p:cNvPicPr>
          <p:nvPr/>
        </p:nvPicPr>
        <p:blipFill>
          <a:blip r:embed="rId4" cstate="print"/>
          <a:srcRect l="24148" t="21086" r="30777" b="20928"/>
          <a:stretch>
            <a:fillRect/>
          </a:stretch>
        </p:blipFill>
        <p:spPr>
          <a:xfrm>
            <a:off x="5105400" y="4191000"/>
            <a:ext cx="1228436" cy="14478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514600" y="1219200"/>
            <a:ext cx="5791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Музыкально – театрализованное представление «Колобок»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53633934_65-celes-club-p-fon-dlya-prezentatsii-po-teatru-krasivie-6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333"/>
          <a:stretch>
            <a:fillRect/>
          </a:stretch>
        </p:blipFill>
        <p:spPr>
          <a:xfrm>
            <a:off x="0" y="-1"/>
            <a:ext cx="9144000" cy="6847027"/>
          </a:xfrm>
          <a:prstGeom prst="rect">
            <a:avLst/>
          </a:prstGeom>
        </p:spPr>
      </p:pic>
      <p:pic>
        <p:nvPicPr>
          <p:cNvPr id="4" name="Рисунок 3" descr="IMG_20230420_103611_7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1295400"/>
            <a:ext cx="7010400" cy="525780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26</Words>
  <Application>Microsoft Office PowerPoint</Application>
  <PresentationFormat>Экран (4:3)</PresentationFormat>
  <Paragraphs>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Людмила Думанова</cp:lastModifiedBy>
  <cp:revision>11</cp:revision>
  <dcterms:created xsi:type="dcterms:W3CDTF">2024-01-16T12:33:15Z</dcterms:created>
  <dcterms:modified xsi:type="dcterms:W3CDTF">2024-01-17T10:12:51Z</dcterms:modified>
</cp:coreProperties>
</file>