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9" r:id="rId11"/>
    <p:sldId id="270" r:id="rId12"/>
    <p:sldId id="263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526C9-C3E9-4375-A48D-FA7690CABAFB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6CA1C-95FF-45D6-8CE9-CDD6CB26E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78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6CA1C-95FF-45D6-8CE9-CDD6CB26E8D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7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2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1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7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3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24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1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2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5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3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4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890BD1B-34E9-430C-ADB4-B45385EABE3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687018-0BEB-47CD-B8B9-7D7A25B22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5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9469"/>
            <a:ext cx="9144000" cy="914399"/>
          </a:xfrm>
        </p:spPr>
        <p:txBody>
          <a:bodyPr/>
          <a:lstStyle/>
          <a:p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Байкальские Родительские чтения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2176" y="1626577"/>
            <a:ext cx="10717823" cy="2057400"/>
          </a:xfrm>
        </p:spPr>
        <p:txBody>
          <a:bodyPr/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КАК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ДЕТСКОГО САДА И СЕМЬИ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7587761" y="3771900"/>
            <a:ext cx="4015154" cy="170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Хафизова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атьяна Сергеевна, воспитатель  МБДОУ г. Иркутска детский сад № 109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764323" y="5934810"/>
            <a:ext cx="9144000" cy="56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Иркутск,  2020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69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281" y="766250"/>
            <a:ext cx="2675388" cy="47562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071" y="859809"/>
            <a:ext cx="2675674" cy="4756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205" y="1520288"/>
            <a:ext cx="3158516" cy="3713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35" y="859809"/>
            <a:ext cx="2650400" cy="4756244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09600" y="158262"/>
            <a:ext cx="10972800" cy="430823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Баргуевых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36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19" y="302527"/>
            <a:ext cx="3370996" cy="44946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6378" y="543259"/>
            <a:ext cx="3395164" cy="45268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775" y="3504063"/>
            <a:ext cx="5594398" cy="3132161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326340" y="711960"/>
            <a:ext cx="3526883" cy="1730989"/>
          </a:xfrm>
        </p:spPr>
        <p:txBody>
          <a:bodyPr/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Мироновых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96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74931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86963"/>
            <a:ext cx="10972800" cy="493920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изготовлении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приняли участие 17 семей.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создания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произошло: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взаимодействия детского сада, воспитателей и семьи, укрепление детско-родительских отношений в процессе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партнерской деятельности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и  родителей;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одители стали полноправными партнерами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жизни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осознали свою сопричастность к происходящему в группе;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заинтересовать и объединить родителей и детей общим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делом;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повысить интерес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родителей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других формах работы (творческие выставки, театральные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постановки, утренники, спортивные мероприятия);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 повысили уровень своей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компетентности по вопросам организации партнерских отношений с родителями (законными представителями)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8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30970"/>
          </a:xfrm>
        </p:spPr>
        <p:txBody>
          <a:bodyPr/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037493"/>
            <a:ext cx="10972800" cy="5088672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и обогащение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32535"/>
            <a:ext cx="4289947" cy="32174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321" y="2173190"/>
            <a:ext cx="4190265" cy="28172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1652" y="1412387"/>
            <a:ext cx="3848669" cy="401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51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познакомились с новой формой подачи информации;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повысился уровень познавательной активности,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поисково-исследовательских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способностей, самостоятельности в получении информации;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627" y="1515314"/>
            <a:ext cx="3438381" cy="45827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205" y="1696149"/>
            <a:ext cx="4716795" cy="422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50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– эффективная форма </a:t>
            </a:r>
            <a:r>
              <a:rPr lang="ru-RU" dirty="0"/>
              <a:t>для привлечения родителей к </a:t>
            </a:r>
            <a:r>
              <a:rPr lang="ru-RU" dirty="0" smtClean="0"/>
              <a:t>сотрудничеству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Работа по созданию </a:t>
            </a:r>
            <a:r>
              <a:rPr lang="ru-RU" dirty="0" err="1"/>
              <a:t>лэпбуков</a:t>
            </a:r>
            <a:r>
              <a:rPr lang="ru-RU" dirty="0"/>
              <a:t> будет продолжена в новом учебном году.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63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09600" y="466724"/>
            <a:ext cx="10972800" cy="604837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образовательный стандарт: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Стандарт направлен на решение следующих задач: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 обеспечения психолого-педагогической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семьи и повышения компетентности родителей (законных представителей)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вопросах развития и образования, охраны и укрепления здоровья детей;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1.7. Стандарт является основой для: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 6)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помощи родителям (законным представителям) в воспитании детей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охране и укреплении их физического и психического здоровья, в развитии индивидуальных способностей и необходимой коррекции нарушений их развития.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3.2.1. Для успешной реализации Программы должны быть обеспечены следующие психолого-педагогические условия: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8) поддержка родителей (законных представителей) в воспитании детей, охране и укреплении их здоровья,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семей непосредственно в образовательную деятельность.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3.2.5. Условия, необходимые для создания социальной ситуации развития детей, соответствующей специфике дошкольного возраста, предполагают: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 5) взаимодействие с родителями (законными представителями) по вопросам образования ребенка, непосредственного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вовлечения их в образовательную деятельность, в том числе посредством создания образовательных проектов совместно с семьей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основе выявления потребностей и поддержки образовательных инициатив семьи.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18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483326" y="378822"/>
            <a:ext cx="10802983" cy="2377441"/>
          </a:xfrm>
        </p:spPr>
        <p:txBody>
          <a:bodyPr/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важное звено в организации воспитания, образования и развития ребенка.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семьи и ДОУ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важнейшее условие успеха в воспитании детей, но оно возможно в том случае, когда воспитатели и родители становятся единомышленниками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2000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600202" y="3455377"/>
            <a:ext cx="3490546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Детский сад</a:t>
            </a:r>
            <a:endParaRPr lang="ru-RU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99387" y="3455377"/>
            <a:ext cx="3490546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Семья</a:t>
            </a:r>
            <a:endParaRPr lang="ru-RU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00148" y="5260731"/>
            <a:ext cx="3490546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Ребенок</a:t>
            </a:r>
            <a:endParaRPr lang="ru-RU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>
            <a:off x="3345475" y="4369777"/>
            <a:ext cx="1428750" cy="890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>
            <a:off x="3345475" y="4369777"/>
            <a:ext cx="2043479" cy="890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242541" y="4369777"/>
            <a:ext cx="2102826" cy="890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5" idx="1"/>
          </p:cNvCxnSpPr>
          <p:nvPr/>
        </p:nvCxnSpPr>
        <p:spPr>
          <a:xfrm>
            <a:off x="5090748" y="3912577"/>
            <a:ext cx="170863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609600" y="79374"/>
            <a:ext cx="10972800" cy="6602779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-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«самодельная бумажная книжечка с кармашками, дверками, окошками, подвижными деталями, которые ребёнок может доставать, перекладывать, складывать по своему усмотрению»; (Т. Пироженко)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дословном переводе с английского языка означает «книга на коленях».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представляет собой заключительный этап самостоятельной исследовательской работы, которую ребёнок проделал в ходе изучения данной темы» (Е.Ю. Носова, Е. Блохина);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56" y="3452036"/>
            <a:ext cx="4119155" cy="30893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876" y="3050931"/>
            <a:ext cx="5324392" cy="34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4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54257" y="294346"/>
            <a:ext cx="10972800" cy="60579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Книжка-папка для ребят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картинками, окошками,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Кармашками, «гармошками».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Интересная, красивая,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игры незаменимая.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карточки, раскраски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Уместились без труда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 одной чудесной папке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найдем, вот это да!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ребята с интересом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нею занимаются,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удовольствием рассмотрят,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там помещается.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894" y="180046"/>
            <a:ext cx="4263991" cy="4114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282" y="2237446"/>
            <a:ext cx="3533206" cy="426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75846"/>
            <a:ext cx="10972800" cy="896816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требованиям ФГОС к пространственной предметно-развивающей среде: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39715"/>
            <a:ext cx="5294811" cy="2866293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информативен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одной папке можно разместить достаточно много информации по определенной теме);</a:t>
            </a:r>
          </a:p>
          <a:p>
            <a:pPr lvl="0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(способствует развитию творчества, воображения,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как с подгруппой детей, так и индивидуально); 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дидактическими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(существует несколько вариантов использования каждой его части); 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структура и содержание доступны детям дошкольного возраста, обеспечивает игровую, познавательную, исследовательскую и творческую активность всех воспитанников.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17985"/>
            <a:ext cx="4568577" cy="33969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7207" y="1239715"/>
            <a:ext cx="4435193" cy="268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47688" y="404446"/>
            <a:ext cx="10972800" cy="5986829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(законных представителей) в единое образовательное пространство путем современных форм взаимодействия с семьями; </a:t>
            </a:r>
          </a:p>
          <a:p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родители (законные представители) станут активными участниками жизни группы и партнерами ДОУ и воспитателей;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подготовительной группы, родители и воспитатели.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новых форм взаимодействия с  родителями.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1070"/>
            <a:ext cx="10972800" cy="811254"/>
          </a:xfrm>
        </p:spPr>
        <p:txBody>
          <a:bodyPr/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19117"/>
            <a:ext cx="10972800" cy="5007048"/>
          </a:xfrm>
        </p:spPr>
        <p:txBody>
          <a:bodyPr/>
          <a:lstStyle/>
          <a:p>
            <a:pPr marL="457200" lvl="0" indent="-457200">
              <a:buAutoNum type="arabicPeriod"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 родителей,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помогло выявить первоначальные знания у родителей о том, что такое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 и консультации, буклеты «Что такое </a:t>
            </a: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историей его возникновения, рассказывали о значении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образовательном процессе, показывали готовые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- 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интереса к использованию данного средства в обучении детей, а также мотивация родителей на изготовление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совместно с детьми.</a:t>
            </a: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и детьми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интересно!»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родителями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показ готовых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детьми и  родителями в группе ДОУ.</a:t>
            </a: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Выставка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 приемной.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5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072" y="1748674"/>
            <a:ext cx="3163153" cy="4217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970" y="1748674"/>
            <a:ext cx="3504439" cy="33266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98" y="177419"/>
            <a:ext cx="3574956" cy="366206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27988" y="177419"/>
            <a:ext cx="6954411" cy="675435"/>
          </a:xfrm>
        </p:spPr>
        <p:txBody>
          <a:bodyPr/>
          <a:lstStyle/>
          <a:p>
            <a:r>
              <a:rPr lang="ru-RU" dirty="0" smtClean="0"/>
              <a:t>Семья </a:t>
            </a:r>
            <a:r>
              <a:rPr lang="ru-RU" dirty="0"/>
              <a:t>Н</a:t>
            </a:r>
            <a:r>
              <a:rPr lang="ru-RU" dirty="0" smtClean="0"/>
              <a:t>еклюдовых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44" y="3210822"/>
            <a:ext cx="2670664" cy="356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49842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631</Template>
  <TotalTime>905</TotalTime>
  <Words>540</Words>
  <Application>Microsoft Office PowerPoint</Application>
  <PresentationFormat>Широкоэкранный</PresentationFormat>
  <Paragraphs>80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Diseño predeterminado</vt:lpstr>
      <vt:lpstr>IX Байкальские Родительские чтения </vt:lpstr>
      <vt:lpstr>Презентация PowerPoint</vt:lpstr>
      <vt:lpstr>Семья – важное звено в организации воспитания, образования и развития ребенка. Взаимодействие семьи и ДОУ - важнейшее условие успеха в воспитании детей, но оно возможно в том случае, когда воспитатели и родители становятся единомышленниками. В. А. Сухомлинский</vt:lpstr>
      <vt:lpstr>Презентация PowerPoint</vt:lpstr>
      <vt:lpstr>Презентация PowerPoint</vt:lpstr>
      <vt:lpstr> Лэпбук отвечает требованиям ФГОС к пространственной предметно-развивающей среде:  </vt:lpstr>
      <vt:lpstr>Презентация PowerPoint</vt:lpstr>
      <vt:lpstr>Этапы совместной работы:</vt:lpstr>
      <vt:lpstr>Семья Неклюдовых </vt:lpstr>
      <vt:lpstr>Семья Баргуевых</vt:lpstr>
      <vt:lpstr>Семья Мироновых</vt:lpstr>
      <vt:lpstr>Результаты:</vt:lpstr>
      <vt:lpstr>Результаты:</vt:lpstr>
      <vt:lpstr>Дети познакомились с новой формой подачи информации; У детей повысился уровень познавательной активности, поисково-исследовательских способностей, самостоятельности в получении информации; </vt:lpstr>
      <vt:lpstr>Вывод: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IX Байкальские родительские чтения</dc:title>
  <dc:creator>WWW</dc:creator>
  <cp:lastModifiedBy>Пользователь Windows</cp:lastModifiedBy>
  <cp:revision>109</cp:revision>
  <dcterms:created xsi:type="dcterms:W3CDTF">2020-10-03T13:12:34Z</dcterms:created>
  <dcterms:modified xsi:type="dcterms:W3CDTF">2024-01-21T08:23:47Z</dcterms:modified>
</cp:coreProperties>
</file>