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ей Ч" userId="6e3eac3cbc051ac8" providerId="LiveId" clId="{66FFACE0-2976-486B-9D59-741316A24102}"/>
    <pc:docChg chg="modSld">
      <pc:chgData name="Алексей Ч" userId="6e3eac3cbc051ac8" providerId="LiveId" clId="{66FFACE0-2976-486B-9D59-741316A24102}" dt="2024-01-21T09:07:14.796" v="65" actId="1076"/>
      <pc:docMkLst>
        <pc:docMk/>
      </pc:docMkLst>
      <pc:sldChg chg="modSp mod">
        <pc:chgData name="Алексей Ч" userId="6e3eac3cbc051ac8" providerId="LiveId" clId="{66FFACE0-2976-486B-9D59-741316A24102}" dt="2024-01-21T09:02:52.977" v="9" actId="1076"/>
        <pc:sldMkLst>
          <pc:docMk/>
          <pc:sldMk cId="358683044" sldId="258"/>
        </pc:sldMkLst>
        <pc:picChg chg="mod">
          <ac:chgData name="Алексей Ч" userId="6e3eac3cbc051ac8" providerId="LiveId" clId="{66FFACE0-2976-486B-9D59-741316A24102}" dt="2024-01-21T09:02:26.538" v="4" actId="1076"/>
          <ac:picMkLst>
            <pc:docMk/>
            <pc:sldMk cId="358683044" sldId="258"/>
            <ac:picMk id="5" creationId="{CE20C423-98F0-4497-A869-EA38A019B239}"/>
          </ac:picMkLst>
        </pc:picChg>
        <pc:picChg chg="mod">
          <ac:chgData name="Алексей Ч" userId="6e3eac3cbc051ac8" providerId="LiveId" clId="{66FFACE0-2976-486B-9D59-741316A24102}" dt="2024-01-21T09:02:52.977" v="9" actId="1076"/>
          <ac:picMkLst>
            <pc:docMk/>
            <pc:sldMk cId="358683044" sldId="258"/>
            <ac:picMk id="8" creationId="{DD0C5D06-8EF4-4B9F-AE1B-1CA1F96CB36C}"/>
          </ac:picMkLst>
        </pc:picChg>
      </pc:sldChg>
      <pc:sldChg chg="modSp mod">
        <pc:chgData name="Алексей Ч" userId="6e3eac3cbc051ac8" providerId="LiveId" clId="{66FFACE0-2976-486B-9D59-741316A24102}" dt="2024-01-21T09:02:41.897" v="7" actId="1076"/>
        <pc:sldMkLst>
          <pc:docMk/>
          <pc:sldMk cId="1001078297" sldId="261"/>
        </pc:sldMkLst>
        <pc:picChg chg="mod">
          <ac:chgData name="Алексей Ч" userId="6e3eac3cbc051ac8" providerId="LiveId" clId="{66FFACE0-2976-486B-9D59-741316A24102}" dt="2024-01-21T09:02:41.897" v="7" actId="1076"/>
          <ac:picMkLst>
            <pc:docMk/>
            <pc:sldMk cId="1001078297" sldId="261"/>
            <ac:picMk id="4" creationId="{6D2E43B7-1BC0-4985-8576-41A0D764BE8B}"/>
          </ac:picMkLst>
        </pc:picChg>
        <pc:picChg chg="mod">
          <ac:chgData name="Алексей Ч" userId="6e3eac3cbc051ac8" providerId="LiveId" clId="{66FFACE0-2976-486B-9D59-741316A24102}" dt="2024-01-21T09:02:39.168" v="6" actId="1076"/>
          <ac:picMkLst>
            <pc:docMk/>
            <pc:sldMk cId="1001078297" sldId="261"/>
            <ac:picMk id="8" creationId="{224D6EDF-82AC-4452-9FC2-AD89C9897EDA}"/>
          </ac:picMkLst>
        </pc:picChg>
      </pc:sldChg>
      <pc:sldChg chg="modSp mod">
        <pc:chgData name="Алексей Ч" userId="6e3eac3cbc051ac8" providerId="LiveId" clId="{66FFACE0-2976-486B-9D59-741316A24102}" dt="2024-01-21T09:03:24.806" v="15" actId="1076"/>
        <pc:sldMkLst>
          <pc:docMk/>
          <pc:sldMk cId="2223077873" sldId="262"/>
        </pc:sldMkLst>
        <pc:picChg chg="mod">
          <ac:chgData name="Алексей Ч" userId="6e3eac3cbc051ac8" providerId="LiveId" clId="{66FFACE0-2976-486B-9D59-741316A24102}" dt="2024-01-21T09:03:24.806" v="15" actId="1076"/>
          <ac:picMkLst>
            <pc:docMk/>
            <pc:sldMk cId="2223077873" sldId="262"/>
            <ac:picMk id="5" creationId="{29340DD8-0133-40D6-B3AC-68025F76970B}"/>
          </ac:picMkLst>
        </pc:picChg>
        <pc:picChg chg="mod">
          <ac:chgData name="Алексей Ч" userId="6e3eac3cbc051ac8" providerId="LiveId" clId="{66FFACE0-2976-486B-9D59-741316A24102}" dt="2024-01-21T09:03:05.804" v="10" actId="1076"/>
          <ac:picMkLst>
            <pc:docMk/>
            <pc:sldMk cId="2223077873" sldId="262"/>
            <ac:picMk id="9" creationId="{C4E1D33C-8784-4A2E-B16E-91E9CE00418D}"/>
          </ac:picMkLst>
        </pc:picChg>
        <pc:picChg chg="mod">
          <ac:chgData name="Алексей Ч" userId="6e3eac3cbc051ac8" providerId="LiveId" clId="{66FFACE0-2976-486B-9D59-741316A24102}" dt="2024-01-21T09:03:21.556" v="14" actId="1076"/>
          <ac:picMkLst>
            <pc:docMk/>
            <pc:sldMk cId="2223077873" sldId="262"/>
            <ac:picMk id="12" creationId="{09BA9515-F597-41DA-A82F-408CFB6DEB76}"/>
          </ac:picMkLst>
        </pc:picChg>
      </pc:sldChg>
      <pc:sldChg chg="modSp mod">
        <pc:chgData name="Алексей Ч" userId="6e3eac3cbc051ac8" providerId="LiveId" clId="{66FFACE0-2976-486B-9D59-741316A24102}" dt="2024-01-21T09:03:36.885" v="17" actId="1076"/>
        <pc:sldMkLst>
          <pc:docMk/>
          <pc:sldMk cId="3708316537" sldId="263"/>
        </pc:sldMkLst>
        <pc:picChg chg="mod">
          <ac:chgData name="Алексей Ч" userId="6e3eac3cbc051ac8" providerId="LiveId" clId="{66FFACE0-2976-486B-9D59-741316A24102}" dt="2024-01-21T09:03:36.885" v="17" actId="1076"/>
          <ac:picMkLst>
            <pc:docMk/>
            <pc:sldMk cId="3708316537" sldId="263"/>
            <ac:picMk id="6" creationId="{D2FCB248-AE17-477C-9B25-1EA01B1A425E}"/>
          </ac:picMkLst>
        </pc:picChg>
        <pc:picChg chg="mod">
          <ac:chgData name="Алексей Ч" userId="6e3eac3cbc051ac8" providerId="LiveId" clId="{66FFACE0-2976-486B-9D59-741316A24102}" dt="2024-01-21T09:03:34.023" v="16" actId="1076"/>
          <ac:picMkLst>
            <pc:docMk/>
            <pc:sldMk cId="3708316537" sldId="263"/>
            <ac:picMk id="8" creationId="{CDE37E30-DF40-4E12-856A-894B187E6A30}"/>
          </ac:picMkLst>
        </pc:picChg>
      </pc:sldChg>
      <pc:sldChg chg="modSp mod">
        <pc:chgData name="Алексей Ч" userId="6e3eac3cbc051ac8" providerId="LiveId" clId="{66FFACE0-2976-486B-9D59-741316A24102}" dt="2024-01-21T09:04:37.687" v="29" actId="1076"/>
        <pc:sldMkLst>
          <pc:docMk/>
          <pc:sldMk cId="816140718" sldId="264"/>
        </pc:sldMkLst>
        <pc:picChg chg="mod modCrop">
          <ac:chgData name="Алексей Ч" userId="6e3eac3cbc051ac8" providerId="LiveId" clId="{66FFACE0-2976-486B-9D59-741316A24102}" dt="2024-01-21T09:04:33.119" v="27" actId="1076"/>
          <ac:picMkLst>
            <pc:docMk/>
            <pc:sldMk cId="816140718" sldId="264"/>
            <ac:picMk id="6" creationId="{CF4C93CA-0CF5-4457-8045-86EA5E3020B7}"/>
          </ac:picMkLst>
        </pc:picChg>
        <pc:picChg chg="mod modCrop">
          <ac:chgData name="Алексей Ч" userId="6e3eac3cbc051ac8" providerId="LiveId" clId="{66FFACE0-2976-486B-9D59-741316A24102}" dt="2024-01-21T09:04:35.666" v="28" actId="1076"/>
          <ac:picMkLst>
            <pc:docMk/>
            <pc:sldMk cId="816140718" sldId="264"/>
            <ac:picMk id="10" creationId="{A142D1B3-9DCA-4977-8229-9A5F37DEA30B}"/>
          </ac:picMkLst>
        </pc:picChg>
        <pc:picChg chg="mod modCrop">
          <ac:chgData name="Алексей Ч" userId="6e3eac3cbc051ac8" providerId="LiveId" clId="{66FFACE0-2976-486B-9D59-741316A24102}" dt="2024-01-21T09:04:37.687" v="29" actId="1076"/>
          <ac:picMkLst>
            <pc:docMk/>
            <pc:sldMk cId="816140718" sldId="264"/>
            <ac:picMk id="12" creationId="{2E92AF87-2D48-4731-9A3A-C777D84F347F}"/>
          </ac:picMkLst>
        </pc:picChg>
      </pc:sldChg>
      <pc:sldChg chg="modSp mod">
        <pc:chgData name="Алексей Ч" userId="6e3eac3cbc051ac8" providerId="LiveId" clId="{66FFACE0-2976-486B-9D59-741316A24102}" dt="2024-01-21T09:04:50.440" v="32" actId="1076"/>
        <pc:sldMkLst>
          <pc:docMk/>
          <pc:sldMk cId="1789910856" sldId="265"/>
        </pc:sldMkLst>
        <pc:picChg chg="mod">
          <ac:chgData name="Алексей Ч" userId="6e3eac3cbc051ac8" providerId="LiveId" clId="{66FFACE0-2976-486B-9D59-741316A24102}" dt="2024-01-21T09:04:50.440" v="32" actId="1076"/>
          <ac:picMkLst>
            <pc:docMk/>
            <pc:sldMk cId="1789910856" sldId="265"/>
            <ac:picMk id="5" creationId="{431ABA68-7C8F-4E53-A0B3-C4F47EF2BA07}"/>
          </ac:picMkLst>
        </pc:picChg>
        <pc:picChg chg="mod">
          <ac:chgData name="Алексей Ч" userId="6e3eac3cbc051ac8" providerId="LiveId" clId="{66FFACE0-2976-486B-9D59-741316A24102}" dt="2024-01-21T09:04:47.656" v="31" actId="1076"/>
          <ac:picMkLst>
            <pc:docMk/>
            <pc:sldMk cId="1789910856" sldId="265"/>
            <ac:picMk id="8" creationId="{8695969B-8728-4348-8E08-231B4830635D}"/>
          </ac:picMkLst>
        </pc:picChg>
      </pc:sldChg>
      <pc:sldChg chg="modSp mod">
        <pc:chgData name="Алексей Ч" userId="6e3eac3cbc051ac8" providerId="LiveId" clId="{66FFACE0-2976-486B-9D59-741316A24102}" dt="2024-01-21T09:05:05.019" v="35" actId="1076"/>
        <pc:sldMkLst>
          <pc:docMk/>
          <pc:sldMk cId="768366592" sldId="266"/>
        </pc:sldMkLst>
        <pc:picChg chg="mod">
          <ac:chgData name="Алексей Ч" userId="6e3eac3cbc051ac8" providerId="LiveId" clId="{66FFACE0-2976-486B-9D59-741316A24102}" dt="2024-01-21T09:05:02.462" v="34" actId="1076"/>
          <ac:picMkLst>
            <pc:docMk/>
            <pc:sldMk cId="768366592" sldId="266"/>
            <ac:picMk id="5" creationId="{3ADAA1F0-82D4-4353-9606-815F2409543B}"/>
          </ac:picMkLst>
        </pc:picChg>
        <pc:picChg chg="mod">
          <ac:chgData name="Алексей Ч" userId="6e3eac3cbc051ac8" providerId="LiveId" clId="{66FFACE0-2976-486B-9D59-741316A24102}" dt="2024-01-21T09:05:05.019" v="35" actId="1076"/>
          <ac:picMkLst>
            <pc:docMk/>
            <pc:sldMk cId="768366592" sldId="266"/>
            <ac:picMk id="8" creationId="{8E262C8D-6EDF-45E7-8DD2-40C80C8AF982}"/>
          </ac:picMkLst>
        </pc:picChg>
      </pc:sldChg>
      <pc:sldChg chg="modSp mod">
        <pc:chgData name="Алексей Ч" userId="6e3eac3cbc051ac8" providerId="LiveId" clId="{66FFACE0-2976-486B-9D59-741316A24102}" dt="2024-01-21T09:06:28.475" v="54" actId="14100"/>
        <pc:sldMkLst>
          <pc:docMk/>
          <pc:sldMk cId="813555157" sldId="267"/>
        </pc:sldMkLst>
        <pc:picChg chg="mod modCrop">
          <ac:chgData name="Алексей Ч" userId="6e3eac3cbc051ac8" providerId="LiveId" clId="{66FFACE0-2976-486B-9D59-741316A24102}" dt="2024-01-21T09:06:28.475" v="54" actId="14100"/>
          <ac:picMkLst>
            <pc:docMk/>
            <pc:sldMk cId="813555157" sldId="267"/>
            <ac:picMk id="5" creationId="{C4DED3B7-B5D3-4A51-83D3-D0CF9E6C0EA2}"/>
          </ac:picMkLst>
        </pc:picChg>
        <pc:picChg chg="mod modCrop">
          <ac:chgData name="Алексей Ч" userId="6e3eac3cbc051ac8" providerId="LiveId" clId="{66FFACE0-2976-486B-9D59-741316A24102}" dt="2024-01-21T09:06:22.305" v="52" actId="1076"/>
          <ac:picMkLst>
            <pc:docMk/>
            <pc:sldMk cId="813555157" sldId="267"/>
            <ac:picMk id="9" creationId="{D36EB8C3-23C7-416B-A857-1EA8865D632D}"/>
          </ac:picMkLst>
        </pc:picChg>
        <pc:picChg chg="mod modCrop">
          <ac:chgData name="Алексей Ч" userId="6e3eac3cbc051ac8" providerId="LiveId" clId="{66FFACE0-2976-486B-9D59-741316A24102}" dt="2024-01-21T09:06:08.468" v="46" actId="1076"/>
          <ac:picMkLst>
            <pc:docMk/>
            <pc:sldMk cId="813555157" sldId="267"/>
            <ac:picMk id="12" creationId="{68BC673F-936B-4055-8986-A1578DEFE954}"/>
          </ac:picMkLst>
        </pc:picChg>
      </pc:sldChg>
      <pc:sldChg chg="modSp mod">
        <pc:chgData name="Алексей Ч" userId="6e3eac3cbc051ac8" providerId="LiveId" clId="{66FFACE0-2976-486B-9D59-741316A24102}" dt="2024-01-21T09:06:40.228" v="57" actId="1076"/>
        <pc:sldMkLst>
          <pc:docMk/>
          <pc:sldMk cId="3381137128" sldId="268"/>
        </pc:sldMkLst>
        <pc:picChg chg="mod">
          <ac:chgData name="Алексей Ч" userId="6e3eac3cbc051ac8" providerId="LiveId" clId="{66FFACE0-2976-486B-9D59-741316A24102}" dt="2024-01-21T09:06:40.228" v="57" actId="1076"/>
          <ac:picMkLst>
            <pc:docMk/>
            <pc:sldMk cId="3381137128" sldId="268"/>
            <ac:picMk id="5" creationId="{653693EA-2111-43F2-8E10-8685914CC7DD}"/>
          </ac:picMkLst>
        </pc:picChg>
        <pc:picChg chg="mod">
          <ac:chgData name="Алексей Ч" userId="6e3eac3cbc051ac8" providerId="LiveId" clId="{66FFACE0-2976-486B-9D59-741316A24102}" dt="2024-01-21T09:06:39.022" v="56" actId="1076"/>
          <ac:picMkLst>
            <pc:docMk/>
            <pc:sldMk cId="3381137128" sldId="268"/>
            <ac:picMk id="9" creationId="{150161EF-1A50-4430-B539-15BDF3EFEFE2}"/>
          </ac:picMkLst>
        </pc:picChg>
      </pc:sldChg>
      <pc:sldChg chg="modSp mod">
        <pc:chgData name="Алексей Ч" userId="6e3eac3cbc051ac8" providerId="LiveId" clId="{66FFACE0-2976-486B-9D59-741316A24102}" dt="2024-01-21T09:07:14.796" v="65" actId="1076"/>
        <pc:sldMkLst>
          <pc:docMk/>
          <pc:sldMk cId="1740452734" sldId="269"/>
        </pc:sldMkLst>
        <pc:picChg chg="mod">
          <ac:chgData name="Алексей Ч" userId="6e3eac3cbc051ac8" providerId="LiveId" clId="{66FFACE0-2976-486B-9D59-741316A24102}" dt="2024-01-21T09:07:12.586" v="64" actId="1076"/>
          <ac:picMkLst>
            <pc:docMk/>
            <pc:sldMk cId="1740452734" sldId="269"/>
            <ac:picMk id="14" creationId="{94C1DDBC-4CB3-429F-9E53-BB1FF3FC58AB}"/>
          </ac:picMkLst>
        </pc:picChg>
        <pc:picChg chg="mod modCrop">
          <ac:chgData name="Алексей Ч" userId="6e3eac3cbc051ac8" providerId="LiveId" clId="{66FFACE0-2976-486B-9D59-741316A24102}" dt="2024-01-21T09:07:14.796" v="65" actId="1076"/>
          <ac:picMkLst>
            <pc:docMk/>
            <pc:sldMk cId="1740452734" sldId="269"/>
            <ac:picMk id="16" creationId="{9A134AE7-99E2-4025-B51B-FC2B52A3F3FC}"/>
          </ac:picMkLst>
        </pc:picChg>
        <pc:picChg chg="mod modCrop">
          <ac:chgData name="Алексей Ч" userId="6e3eac3cbc051ac8" providerId="LiveId" clId="{66FFACE0-2976-486B-9D59-741316A24102}" dt="2024-01-21T09:07:10.865" v="63" actId="1076"/>
          <ac:picMkLst>
            <pc:docMk/>
            <pc:sldMk cId="1740452734" sldId="269"/>
            <ac:picMk id="18" creationId="{F6A7986C-CB5D-48AC-A2AA-1BC966352F5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7B37C-B728-46BE-909C-FA08F91FE6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3AC51-2CE8-49AA-B724-CA1EF75BF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822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3AC51-2CE8-49AA-B724-CA1EF75BFF2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861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D0616-26E0-40B7-920E-2ACA194BA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087EC3-969E-40C8-8F73-3EF48B6792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46E13C-417A-4106-BE0A-E94CB4909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341CD5-7330-4963-8B6F-236A0B5E0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BB63A9-F505-441E-8FE2-50F7802D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4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2465F-D68E-440C-B45E-608503FE9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67B7D9-FE86-4A9A-A746-0BA665E4CE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011FB4-3598-4A9A-86F1-42C446A08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76AB76-0925-491C-BFD2-F8132463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6736FE-5861-4DF4-A9D9-B1430B397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06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F09A470-0779-4499-A3DE-6EA28616B3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F2A3AF-C348-457E-A7DA-782191370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954E3C-FC19-467D-9ACE-87D52C27A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025CE9-FB21-40F4-ACE6-9735A6937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0E01B4-A874-420C-8411-2145F9769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56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FE63C-024D-4EE3-AA97-6D45662AD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DE0E25-D102-499A-A44C-940986D37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1DA28-A1E3-4D42-97CC-4DA67A2D4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1EF9DE-1D98-446B-B8EE-42617516F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8637A8-034E-4736-9137-A7F206452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17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2974C-B234-4DA7-B9DA-151382481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72B513-12F3-43A2-B45A-9D887580B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150E47-3FF6-411E-BD44-04E9BF721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84D9CB-9518-46F7-8445-D30D965E9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5B1DDA-A25D-4FEC-93D0-C16C0266F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2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9C7C4-D97A-416C-9C92-065389DA6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87595F-8C0E-4711-83A9-335811049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EDC64B-27BC-42E2-907C-FFC958D47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4FCFB7-516C-466E-B3C5-FC6AABAD0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0BAE8A-8482-4F15-9A0C-FDC09BC35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18CED7-1711-4050-8A90-3EED4CCA0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0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A71ED0-BE85-4D71-85AB-0C38A5DA4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7B2C41-739A-456D-9A1E-9EF93F9F3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0997DF-E1A1-4E43-A1B1-2C8DF0DCC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424A2F-AF43-4B30-9AC5-74844078C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7B1BFA-5701-4BC7-987A-857C91FEDF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8E0CBD-C3B3-4F51-B3AE-014B0AE09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A3FDF2B-5A88-4918-B44E-4D070CE4D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A1296E0-F34C-49FC-AFCF-6FD3C2EDE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754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E346E-443C-4C62-AC87-00201013C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B99810-11B4-45BC-801D-3EE30C414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93998A4-F81A-4150-88FA-DBCD16597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94F313B-ABCF-4683-8E1E-9D5D29B87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35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A60630F-F85B-4759-A1FA-24C19369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171474-0A4E-45A3-A7FC-5193523D5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9AF7F9E-43D3-4792-BC2D-E2B15670C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5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7C76A3-1388-4048-9B8F-F05333064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F1BE0E-9631-4359-B75A-926407BAB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EA4C8F-1041-4728-8E32-8F2677EDC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327B4EB-0399-4F1A-AE17-7492F9985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1EAF78-E089-4DE5-A0CD-C92BC6FB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BB6F94-2445-46D3-85FE-670C7B0B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7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0A569C-6F57-483D-92E1-5F5BBF011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98F746C-D9D9-47CF-AF10-A943B01AA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140EFB-D711-4A3B-B387-ECD2EC43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7BBACD-4A44-4BB7-B410-62AA7872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253445-0816-4982-A2BE-BB13B0CE8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E646EE-7BAB-459A-A54F-DA0C40307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994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9D16B-DC4A-4E44-9FFF-BE59A8B1C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2ABD21-7295-422F-9A3B-13F3EB96B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BF14A3-8713-4631-9876-9934628EB3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D0DEE-87E0-490E-9357-59FF28F934F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B90AC2-2D20-40C7-A893-05D43E2F2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614238-EDFE-4A80-9369-1940CFB4D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CAC39-C48A-4CC2-9A0F-96A90FBA7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2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AFE539-351B-4344-B23C-91C36038FF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455D6D-4920-42C5-AE62-C02CC67BFF07}"/>
              </a:ext>
            </a:extLst>
          </p:cNvPr>
          <p:cNvSpPr txBox="1"/>
          <p:nvPr/>
        </p:nvSpPr>
        <p:spPr>
          <a:xfrm>
            <a:off x="3291840" y="18850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135F95-C84F-4E1E-9BB7-20075774021B}"/>
              </a:ext>
            </a:extLst>
          </p:cNvPr>
          <p:cNvSpPr txBox="1"/>
          <p:nvPr/>
        </p:nvSpPr>
        <p:spPr>
          <a:xfrm>
            <a:off x="1300315" y="1154594"/>
            <a:ext cx="8629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МАДОУ д /с «Ромашка»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25C14F-8125-4BBA-B160-ED666B92555A}"/>
              </a:ext>
            </a:extLst>
          </p:cNvPr>
          <p:cNvSpPr txBox="1"/>
          <p:nvPr/>
        </p:nvSpPr>
        <p:spPr>
          <a:xfrm>
            <a:off x="819379" y="1779288"/>
            <a:ext cx="1097043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пособие по формированию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– патриотических качеств личности ребёнка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«Дневник Союза трёх сердец»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2BEC33-93F0-4D7B-8711-FD6DBE5A4524}"/>
              </a:ext>
            </a:extLst>
          </p:cNvPr>
          <p:cNvSpPr txBox="1"/>
          <p:nvPr/>
        </p:nvSpPr>
        <p:spPr>
          <a:xfrm>
            <a:off x="8314006" y="4386459"/>
            <a:ext cx="2534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</a:t>
            </a:r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Чуклина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В.В</a:t>
            </a:r>
            <a:r>
              <a:rPr lang="ru-RU" sz="16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787D95-C8DD-4B1D-AD60-DC36EFE1487A}"/>
              </a:ext>
            </a:extLst>
          </p:cNvPr>
          <p:cNvSpPr txBox="1"/>
          <p:nvPr/>
        </p:nvSpPr>
        <p:spPr>
          <a:xfrm>
            <a:off x="5289452" y="5915464"/>
            <a:ext cx="14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Советский</a:t>
            </a:r>
          </a:p>
        </p:txBody>
      </p:sp>
    </p:spTree>
    <p:extLst>
      <p:ext uri="{BB962C8B-B14F-4D97-AF65-F5344CB8AC3E}">
        <p14:creationId xmlns:p14="http://schemas.microsoft.com/office/powerpoint/2010/main" val="31491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472765-3B52-44EF-9492-5D42420CF4E6}"/>
              </a:ext>
            </a:extLst>
          </p:cNvPr>
          <p:cNvSpPr txBox="1"/>
          <p:nvPr/>
        </p:nvSpPr>
        <p:spPr>
          <a:xfrm>
            <a:off x="3616988" y="112541"/>
            <a:ext cx="495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5.  Приглашение к чтению.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3A5FB1-02E9-4B0D-BCFF-EDE2C882633B}"/>
              </a:ext>
            </a:extLst>
          </p:cNvPr>
          <p:cNvSpPr txBox="1"/>
          <p:nvPr/>
        </p:nvSpPr>
        <p:spPr>
          <a:xfrm>
            <a:off x="365759" y="574206"/>
            <a:ext cx="10492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у ребёнка умения внимательно слушать художественное произведение,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поступки героев и правильно их оценивать.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DAA1F0-82D4-4353-9606-815F24095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660" y="1265155"/>
            <a:ext cx="4108704" cy="54803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262C8D-6EDF-45E7-8DD2-40C80C8AF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617" y="1265155"/>
            <a:ext cx="4108704" cy="548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366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D723D2-8CB9-47F9-9214-CC70F8400A6B}"/>
              </a:ext>
            </a:extLst>
          </p:cNvPr>
          <p:cNvSpPr txBox="1"/>
          <p:nvPr/>
        </p:nvSpPr>
        <p:spPr>
          <a:xfrm>
            <a:off x="3734872" y="126609"/>
            <a:ext cx="4722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6.  Туристические тропы.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B2A119-FD0F-490F-A69E-F44D1814D402}"/>
              </a:ext>
            </a:extLst>
          </p:cNvPr>
          <p:cNvSpPr txBox="1"/>
          <p:nvPr/>
        </p:nvSpPr>
        <p:spPr>
          <a:xfrm>
            <a:off x="375138" y="588274"/>
            <a:ext cx="11816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у ребёнка первичные представления об истории родного края, традициях и культуре народов, живущих на территории Ханты – Мансийского округа. Расширять знания о правилах поведения в природе и охране природных памятников.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DED3B7-B5D3-4A51-83D3-D0CF9E6C0E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"/>
          <a:stretch/>
        </p:blipFill>
        <p:spPr>
          <a:xfrm>
            <a:off x="4351534" y="1511604"/>
            <a:ext cx="3753324" cy="51583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6EB8C3-23C7-416B-A857-1EA8865D63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6"/>
          <a:stretch/>
        </p:blipFill>
        <p:spPr>
          <a:xfrm>
            <a:off x="8317632" y="1551427"/>
            <a:ext cx="3661593" cy="507875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BC673F-936B-4055-8986-A1578DEFE9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" t="3690"/>
          <a:stretch/>
        </p:blipFill>
        <p:spPr>
          <a:xfrm>
            <a:off x="202476" y="1511605"/>
            <a:ext cx="3818996" cy="505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55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1968B1-E66E-4A91-994C-0A9551AC2D96}"/>
              </a:ext>
            </a:extLst>
          </p:cNvPr>
          <p:cNvSpPr txBox="1"/>
          <p:nvPr/>
        </p:nvSpPr>
        <p:spPr>
          <a:xfrm>
            <a:off x="2447778" y="98474"/>
            <a:ext cx="806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7.  Увлекательные и запоминающиеся выходные.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7A7FE1-C623-4E19-A3EC-99DAEB3FAB0F}"/>
              </a:ext>
            </a:extLst>
          </p:cNvPr>
          <p:cNvSpPr txBox="1"/>
          <p:nvPr/>
        </p:nvSpPr>
        <p:spPr>
          <a:xfrm>
            <a:off x="318869" y="560139"/>
            <a:ext cx="11873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у ребёнка умение проявлять заботу о близких людях, с благодарностью принимать заботу о себе. Воспитывать уважение к традиционным семейным ценностям, чувство любви и уважения к своим родителям.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3693EA-2111-43F2-8E10-8685914CC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716" y="1437718"/>
            <a:ext cx="3986784" cy="532180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50161EF-1A50-4430-B539-15BDF3EFE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869" y="1437718"/>
            <a:ext cx="3986784" cy="532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137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2EC08C-D04B-4589-82BF-F7001C72577A}"/>
              </a:ext>
            </a:extLst>
          </p:cNvPr>
          <p:cNvSpPr txBox="1"/>
          <p:nvPr/>
        </p:nvSpPr>
        <p:spPr>
          <a:xfrm>
            <a:off x="3756074" y="140677"/>
            <a:ext cx="3891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8.  Памятные даты.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FF33DD-F178-4DA6-89D2-E6017ECD85BC}"/>
              </a:ext>
            </a:extLst>
          </p:cNvPr>
          <p:cNvSpPr txBox="1"/>
          <p:nvPr/>
        </p:nvSpPr>
        <p:spPr>
          <a:xfrm>
            <a:off x="250873" y="602342"/>
            <a:ext cx="11690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у ребёнка чувство сопричастности к знаменательным событиям и памятным датам 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 Развивать патриотические качества. Воспитывать нравственные чувства, основанные на понимании духовных ценностей, чувство любви к своим родным и истории родного края.</a:t>
            </a: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4C1DDBC-4CB3-429F-9E53-BB1FF3FC5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183" y="1525672"/>
            <a:ext cx="3913632" cy="522427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A134AE7-99E2-4025-B51B-FC2B52A3F3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"/>
          <a:stretch/>
        </p:blipFill>
        <p:spPr>
          <a:xfrm>
            <a:off x="8193698" y="1525672"/>
            <a:ext cx="3813517" cy="522427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6A7986C-CB5D-48AC-A2AA-1BC966352F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/>
          <a:stretch/>
        </p:blipFill>
        <p:spPr>
          <a:xfrm>
            <a:off x="250873" y="1525672"/>
            <a:ext cx="3756132" cy="522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52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B4DEE2-885C-414F-8155-C2E412D69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7E2481-3062-4B3C-A72C-993D3EE50E75}"/>
              </a:ext>
            </a:extLst>
          </p:cNvPr>
          <p:cNvSpPr txBox="1"/>
          <p:nvPr/>
        </p:nvSpPr>
        <p:spPr>
          <a:xfrm>
            <a:off x="4276579" y="1244794"/>
            <a:ext cx="2157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69EEF2-96D6-4E01-A089-13BE1D89563F}"/>
              </a:ext>
            </a:extLst>
          </p:cNvPr>
          <p:cNvSpPr txBox="1"/>
          <p:nvPr/>
        </p:nvSpPr>
        <p:spPr>
          <a:xfrm>
            <a:off x="475957" y="2150877"/>
            <a:ext cx="1157771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- патриотическое воспитание подрастающего поколения - одна из самых актуальных задач нашего времени. Огромные изменения произошли в нашей стране за последние годы. Это касается нравственных ценностей, отношения к событиям нашей истории. У детей искажены представления о патриотизме, доброте, великодушии. Изменилось и отношение людей к Родине. Сегодня материальные ценности доминируют над духовными. Возрождение нравственно-патриотического воспитания - это шаг к возрождению России. Именно нравственно-патриотическое воспитание является одним из важнейших элементов общественного сознания, именно в этом основа жизнеспособности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любого общества и государства, преемственности поколений. Понимая актуальность данной проблемы на современном этапе, мы считаем, что формирование личности дошкольника невозможно без</a:t>
            </a: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с детских лет уважения к нравственным ценностям.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80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96DAA6-005D-4631-BDC3-DD59AA1EF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E43136-660E-4083-940C-28F9859D70C5}"/>
              </a:ext>
            </a:extLst>
          </p:cNvPr>
          <p:cNvSpPr txBox="1"/>
          <p:nvPr/>
        </p:nvSpPr>
        <p:spPr>
          <a:xfrm>
            <a:off x="0" y="1364566"/>
            <a:ext cx="117605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Методическое пособие «Дневник Союза трёх сердец» предназначено, прежде всего, педагогам , детям и родителям.  В данном методическом пособии  представлены наиболее интересные  формы работы по нравственно -  патриотическому воспитанию детей дошкольного возраста. </a:t>
            </a:r>
          </a:p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Новизна «Дневника Союза трёх сердец» заключается в том, что  он распределён на разделы. Каждый раздел  воспитывает  у ребёнка определенные нравственно – патриотические качества. Это инновационное пособие поможет дошкольникам и родителям узнать много нового и интересного о малой родине. Ведь Ханты – Мансийский округ в котором они родились и живут – удивительный. В методическом  пособии выполняются разные занимательные задания, которые сделаны по принципу «Пиши – стирай». 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20C423-98F0-4497-A869-EA38A019B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921" y="3627623"/>
            <a:ext cx="2371344" cy="31638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0C5D06-8EF4-4B9F-AE1B-1CA1F96CB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186" y="3627623"/>
            <a:ext cx="2371344" cy="315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DBA176-9CF3-4E94-A163-6E77846E9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6AADAA0-E900-49EF-A006-3639C8BD2484}"/>
              </a:ext>
            </a:extLst>
          </p:cNvPr>
          <p:cNvSpPr txBox="1"/>
          <p:nvPr/>
        </p:nvSpPr>
        <p:spPr>
          <a:xfrm>
            <a:off x="2307102" y="858129"/>
            <a:ext cx="43187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355CA1-7DFA-4F45-9367-E2289EEB96C2}"/>
              </a:ext>
            </a:extLst>
          </p:cNvPr>
          <p:cNvSpPr txBox="1"/>
          <p:nvPr/>
        </p:nvSpPr>
        <p:spPr>
          <a:xfrm>
            <a:off x="590843" y="1396738"/>
            <a:ext cx="9499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нравственно – патриотических качеств у детей дошкольного возраста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A19D4C-A089-486D-BF76-83BE779BA006}"/>
              </a:ext>
            </a:extLst>
          </p:cNvPr>
          <p:cNvSpPr txBox="1"/>
          <p:nvPr/>
        </p:nvSpPr>
        <p:spPr>
          <a:xfrm>
            <a:off x="3896751" y="2181568"/>
            <a:ext cx="1607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D0644D-06EE-4FEE-9B78-F98354B73B7D}"/>
              </a:ext>
            </a:extLst>
          </p:cNvPr>
          <p:cNvSpPr txBox="1"/>
          <p:nvPr/>
        </p:nvSpPr>
        <p:spPr>
          <a:xfrm>
            <a:off x="872197" y="2965513"/>
            <a:ext cx="1110053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Прививать детям чувства любви к своему родному краю, своей малой родине </a:t>
            </a: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 приобщения к родной культуре и традициям.</a:t>
            </a:r>
          </a:p>
          <a:p>
            <a:pPr lvl="0"/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Расширять представления о ХМАО, как о малой родине, о городе Советском, как родном городе.</a:t>
            </a:r>
          </a:p>
          <a:p>
            <a:pPr lvl="0">
              <a:buFontTx/>
              <a:buChar char="-"/>
            </a:pP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чувства ответственности и гордости за достижения ХМАО.</a:t>
            </a:r>
          </a:p>
        </p:txBody>
      </p:sp>
    </p:spTree>
    <p:extLst>
      <p:ext uri="{BB962C8B-B14F-4D97-AF65-F5344CB8AC3E}">
        <p14:creationId xmlns:p14="http://schemas.microsoft.com/office/powerpoint/2010/main" val="255272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8C0844B-CDC1-41FC-8FF7-38A9FFD1F1BF}"/>
              </a:ext>
            </a:extLst>
          </p:cNvPr>
          <p:cNvSpPr txBox="1"/>
          <p:nvPr/>
        </p:nvSpPr>
        <p:spPr>
          <a:xfrm>
            <a:off x="3446585" y="168812"/>
            <a:ext cx="3906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символы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2E43B7-1BC0-4985-8576-41A0D764B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456" y="818740"/>
            <a:ext cx="4407408" cy="58704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4D6EDF-82AC-4452-9FC2-AD89C9897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31" y="818740"/>
            <a:ext cx="4401312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078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345C9E-A51E-4948-BF94-983DC7D64C75}"/>
              </a:ext>
            </a:extLst>
          </p:cNvPr>
          <p:cNvSpPr txBox="1"/>
          <p:nvPr/>
        </p:nvSpPr>
        <p:spPr>
          <a:xfrm>
            <a:off x="2996555" y="126609"/>
            <a:ext cx="5408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  Каменная летопись округа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6FE231-7A03-4DAB-94A5-DFA599161800}"/>
              </a:ext>
            </a:extLst>
          </p:cNvPr>
          <p:cNvSpPr txBox="1"/>
          <p:nvPr/>
        </p:nvSpPr>
        <p:spPr>
          <a:xfrm>
            <a:off x="928467" y="588274"/>
            <a:ext cx="9999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у ребёнка представления о достопримечательностях ХМАО – Югра,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архитектуре и современных зданий и конструкций, прививать любовь к родному округу.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340DD8-0133-40D6-B3AC-68025F769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641" y="1243749"/>
            <a:ext cx="3919728" cy="54193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E1D33C-8784-4A2E-B16E-91E9CE0041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883" y="1234605"/>
            <a:ext cx="3718560" cy="536448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9BA9515-F597-41DA-A82F-408CFB6DEB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5" y="1252893"/>
            <a:ext cx="3913632" cy="540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7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4EA40B-12B6-4510-BF87-464965B2DCAD}"/>
              </a:ext>
            </a:extLst>
          </p:cNvPr>
          <p:cNvSpPr txBox="1"/>
          <p:nvPr/>
        </p:nvSpPr>
        <p:spPr>
          <a:xfrm>
            <a:off x="3587262" y="98474"/>
            <a:ext cx="4581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2.  Музейное зазеркалье.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BA0B83-A02B-463F-8537-F924786FB872}"/>
              </a:ext>
            </a:extLst>
          </p:cNvPr>
          <p:cNvSpPr txBox="1"/>
          <p:nvPr/>
        </p:nvSpPr>
        <p:spPr>
          <a:xfrm>
            <a:off x="235106" y="560139"/>
            <a:ext cx="11721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у ребёнка представления об истории и культуре родного округа; познакомиться</a:t>
            </a: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музеями, где хранятся подлинные предметы, имеющие культурную, историческую или информационную ценность.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FCB248-AE17-477C-9B25-1EA01B1A4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581" y="1206070"/>
            <a:ext cx="4163568" cy="55534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DE37E30-DF40-4E12-856A-894B187E6A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44" y="1206070"/>
            <a:ext cx="4163568" cy="555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1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C6D0B6-11E9-4A26-9DA5-F685F68F7B94}"/>
              </a:ext>
            </a:extLst>
          </p:cNvPr>
          <p:cNvSpPr txBox="1"/>
          <p:nvPr/>
        </p:nvSpPr>
        <p:spPr>
          <a:xfrm>
            <a:off x="3573194" y="98474"/>
            <a:ext cx="4763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3.  Театральные встречи.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C16727-164D-45DB-BD61-F4A97EB164AA}"/>
              </a:ext>
            </a:extLst>
          </p:cNvPr>
          <p:cNvSpPr txBox="1"/>
          <p:nvPr/>
        </p:nvSpPr>
        <p:spPr>
          <a:xfrm>
            <a:off x="233386" y="560139"/>
            <a:ext cx="11442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Раздел позволяет формировать у ребёнка представления о театрах Ханты – Мансийского округа, о профессиях людей, которые там работают. Воспитывать интерес к искусству, потребность соблюдать правила этикета.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4C93CA-0CF5-4457-8045-86EA5E3020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/>
          <a:stretch/>
        </p:blipFill>
        <p:spPr>
          <a:xfrm>
            <a:off x="233386" y="1364566"/>
            <a:ext cx="3741869" cy="53949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142D1B3-9DCA-4977-8229-9A5F37DEA3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/>
          <a:stretch/>
        </p:blipFill>
        <p:spPr>
          <a:xfrm>
            <a:off x="4379108" y="1364566"/>
            <a:ext cx="3741869" cy="539496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92AF87-2D48-4731-9A3A-C777D84F34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3"/>
          <a:stretch/>
        </p:blipFill>
        <p:spPr>
          <a:xfrm>
            <a:off x="8406854" y="1364566"/>
            <a:ext cx="3551760" cy="53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40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796452-539E-4733-A106-7EA6D33E17B0}"/>
              </a:ext>
            </a:extLst>
          </p:cNvPr>
          <p:cNvSpPr txBox="1"/>
          <p:nvPr/>
        </p:nvSpPr>
        <p:spPr>
          <a:xfrm>
            <a:off x="3151163" y="98474"/>
            <a:ext cx="5421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4.  Наполним музыкой сердца.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9C0E40-6375-4BDB-959F-6C63C7024E24}"/>
              </a:ext>
            </a:extLst>
          </p:cNvPr>
          <p:cNvSpPr txBox="1"/>
          <p:nvPr/>
        </p:nvSpPr>
        <p:spPr>
          <a:xfrm>
            <a:off x="323558" y="490804"/>
            <a:ext cx="12218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позволяет формировать элементарные представления о музыкальных инструментах. Развивать предпосылки ценностно – смыслового восприятия и понимания музыкального произведения. Воспитывать эмоциональную отзывчивость при восприятии музыкальных произведений, навыки доброжелательного поведения, способности к сопереживанию, радости 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1ABA68-7C8F-4E53-A0B3-C4F47EF2B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882" y="1691133"/>
            <a:ext cx="3779520" cy="49987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95969B-8728-4348-8E08-231B483063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532" y="1654557"/>
            <a:ext cx="3773424" cy="503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108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651</Words>
  <Application>Microsoft Office PowerPoint</Application>
  <PresentationFormat>Широкоэкранный</PresentationFormat>
  <Paragraphs>44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Алексей Ч</cp:lastModifiedBy>
  <cp:revision>9</cp:revision>
  <dcterms:created xsi:type="dcterms:W3CDTF">2024-01-15T15:24:07Z</dcterms:created>
  <dcterms:modified xsi:type="dcterms:W3CDTF">2024-01-21T09:07:23Z</dcterms:modified>
</cp:coreProperties>
</file>