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4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56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4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34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0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21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58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6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273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8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22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26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4B4C2-DF3D-415F-8FF7-90E4D753C69C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BBFBE-7C8C-455B-BD70-EFAA31F8E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144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5843" t="24109" r="35511" b="8062"/>
          <a:stretch/>
        </p:blipFill>
        <p:spPr>
          <a:xfrm>
            <a:off x="3413799" y="597322"/>
            <a:ext cx="5364402" cy="5663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83576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2" t="-339" r="28254" b="339"/>
          <a:stretch/>
        </p:blipFill>
        <p:spPr>
          <a:xfrm>
            <a:off x="691116" y="393405"/>
            <a:ext cx="4603898" cy="31395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850" y="669851"/>
            <a:ext cx="4665950" cy="2150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95" t="19952" r="13425"/>
          <a:stretch/>
        </p:blipFill>
        <p:spPr>
          <a:xfrm>
            <a:off x="3327991" y="3691065"/>
            <a:ext cx="5784112" cy="269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679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45" t="12331" r="16279"/>
          <a:stretch/>
        </p:blipFill>
        <p:spPr>
          <a:xfrm>
            <a:off x="616689" y="404038"/>
            <a:ext cx="5103783" cy="27325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6" t="8892" r="21670"/>
          <a:stretch/>
        </p:blipFill>
        <p:spPr>
          <a:xfrm>
            <a:off x="6337161" y="590519"/>
            <a:ext cx="4104167" cy="23596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22" r="17548"/>
          <a:stretch/>
        </p:blipFill>
        <p:spPr>
          <a:xfrm>
            <a:off x="3583327" y="3519380"/>
            <a:ext cx="4274289" cy="263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74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90" r="24101"/>
          <a:stretch/>
        </p:blipFill>
        <p:spPr>
          <a:xfrm>
            <a:off x="3466214" y="1110853"/>
            <a:ext cx="4859079" cy="463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790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2</cp:revision>
  <dcterms:created xsi:type="dcterms:W3CDTF">2024-01-21T18:00:11Z</dcterms:created>
  <dcterms:modified xsi:type="dcterms:W3CDTF">2024-01-21T18:15:11Z</dcterms:modified>
</cp:coreProperties>
</file>