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7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6" r:id="rId14"/>
    <p:sldId id="280" r:id="rId15"/>
    <p:sldId id="279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четная запись Майкрософт" initials="УзМ" lastIdx="1" clrIdx="0">
    <p:extLst>
      <p:ext uri="{19B8F6BF-5375-455C-9EA6-DF929625EA0E}">
        <p15:presenceInfo xmlns:p15="http://schemas.microsoft.com/office/powerpoint/2012/main" userId="df09b108885adc7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44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500" b="1" dirty="0" smtClean="0"/>
              <a:t>Формирование представлений о профессиях у старших дошкольников</a:t>
            </a:r>
            <a:endParaRPr lang="ru-RU" sz="25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500" b="1" dirty="0" smtClean="0"/>
              <a:t>посредством тематических </a:t>
            </a:r>
            <a:r>
              <a:rPr lang="ru-RU" sz="2500" b="1" dirty="0" err="1" smtClean="0"/>
              <a:t>бизибордов</a:t>
            </a:r>
            <a:endParaRPr lang="ru-RU" sz="25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53154" y="4421529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картегории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Тумакова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507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392" y="1256568"/>
            <a:ext cx="9582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профессии «Пожарный» посредством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792" y="2671948"/>
            <a:ext cx="60594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деревянный планшет с тематическими изображениями, условно разделенный на игровые зоны с различными функциональными элементами.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Пожарная тревога"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срабатывании пожарной тревоги нужно открыть дверь, где хранится комплект боевой одежды пожарного и одеть героя.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Пожарный инвентарь"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необходимый инвентарь на стеллаже представлен в виде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Бизиборд &quot;Пожарная служб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944" y="2569348"/>
            <a:ext cx="4898079" cy="349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650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392" y="1256568"/>
            <a:ext cx="9582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профессии «Пожарный» посредством </a:t>
            </a:r>
            <a:r>
              <a:rPr lang="ru-RU" sz="3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024" y="2426119"/>
            <a:ext cx="640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Пожарная машина"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прямоугольные дверцы - вкладыши разного размера, за которыми скрываются яркие изображения технических средств необходимых для тушения пожара и подвижные колеса-шестеренки, имитирующие движение.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Пожарный вертолет"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составить при помощи липучки из нескольких деталей.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Тушение пожара"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нужно выбрать вид пожара, подобрать соответствующую фигурку, прилепить ее и двигать по извилистым дорожкам лабиринта к цели: лес тушит вертолет, костер - пожарный, дом - пожарная машина. </a:t>
            </a:r>
          </a:p>
        </p:txBody>
      </p:sp>
      <p:pic>
        <p:nvPicPr>
          <p:cNvPr id="8194" name="Picture 2" descr="Бизиборд &quot;Пожарная служб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944" y="2569348"/>
            <a:ext cx="4898079" cy="349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45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392" y="1256568"/>
            <a:ext cx="9582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профессии «Моряк» посредством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1392" y="2671948"/>
            <a:ext cx="54498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игры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будет познавать мир, ознакомится с предметами быта, а также получит навыки самообслуживания (завязывание шнурков, застёгивание молнии и мн.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 различные свойства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предметов;</a:t>
            </a:r>
          </a:p>
          <a:p>
            <a:pPr fontAlgn="base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обеспечит формирование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открывания и закрывания различных замков;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самостоятельности, сформирует представление о профессии моряка.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Бизиборд «Корабль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362" y="2428019"/>
            <a:ext cx="4060034" cy="369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04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392" y="1256568"/>
            <a:ext cx="9582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профессии «Моряк» посредством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1392" y="2671948"/>
            <a:ext cx="54498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данный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включено 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тактильных элементов: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колёсико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шнуровка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выключатель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крючок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шпингалет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молния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вкладка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липучка</a:t>
            </a:r>
          </a:p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</a:t>
            </a:r>
          </a:p>
        </p:txBody>
      </p:sp>
      <p:pic>
        <p:nvPicPr>
          <p:cNvPr id="9218" name="Picture 2" descr="Бизиборд Лесная мастерская &quot;Корабль&quot; (4284637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254" y="2713946"/>
            <a:ext cx="459105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688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392" y="1256568"/>
            <a:ext cx="9582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профессии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«Повар»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1392" y="2671948"/>
            <a:ext cx="5449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элемента «часы» дети изучают циферблат, значение стрелки.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«Холодильник» помогает ребенку в развитии моторики.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«двойная спиралевидная шестеренка» снимает стресс за счет движения бисера по спирали, а также производится массаж пальчиков.</a:t>
            </a:r>
          </a:p>
          <a:p>
            <a:pPr fontAlgn="base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фигурной вырезки помогают ребенку в изучении геометрических фигур.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218" y="2504708"/>
            <a:ext cx="4705350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666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662" y="2643554"/>
            <a:ext cx="10275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действительно является эффективной методикой развития детей.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мире дети вооружены гаджетами, но никакой смартфон или планшет не сможет обеспечить развитие мелкой моторики рук. Играя с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ребенок пополнит свой багаж знаний, разовьет свои тактильные ощущения, логику и мышление.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98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314" y="2514574"/>
            <a:ext cx="779893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000" b="1" cap="none" spc="0" dirty="0" smtClean="0">
                <a:ln/>
                <a:effectLst/>
              </a:rPr>
              <a:t>Спасибо за внимание!</a:t>
            </a:r>
            <a:endParaRPr lang="ru-RU" sz="6000" b="1" cap="none" spc="0" dirty="0">
              <a:ln/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769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8856" y="1341912"/>
            <a:ext cx="672143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985" y="2671948"/>
            <a:ext cx="6093079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(англ.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usy board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доска, стенд или модуль со всевозможными кнопками, выключателями, крючками и прочими маленькими «опасностями», которые ребенку обычно трогать запрещено – это не просто модное веяние. Это полезные игры на усидчивость, внимательность, умение концентрироваться, развитие мышления и мозговой активности.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Недаром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еще называют «Волшебная доска» ,»Чудо-доска», «Доска – стенд для мелкой моторики».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c.pics.livejournal.com/zheka_ural/51983253/1524787/1524787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064" y="2671948"/>
            <a:ext cx="4765040" cy="3573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97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192" y="1256568"/>
            <a:ext cx="606639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нужны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бизиборды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985" y="2671948"/>
            <a:ext cx="10911839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ребенок уже не так активно занимается познаванием мира, как его ровесники еще несколько лет назад. Если раньше малыш хватал в руки все, что попадется, исследовал мир всеми возможными способами, то сейчас уже с года дети все чаще заняты планшетами, мультиками – всем, что так нравится и приковывает внимание.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постоянно разрабатываются новые дидактические игры, применяются и давние методики. Одна из них – методика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Мантессори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ставшая сегодня актуальной, как никогда. В своих исследованиях итальянский педагог Мария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отмечала, что маленький ребенок воспринимает информацию в большей степени через сенсорные ощущения. В 1907 году она придумала, как дать детям возможность познавать мир безопасно и создала первый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доску, на которой разместила защелку, цепочку, розетку, выключатель и штекер.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233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678" y="948656"/>
            <a:ext cx="109118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 с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заключается не в самой игре, а в обучении через игру, точнее – помощь в развитии самостоятельности детей. </a:t>
            </a:r>
          </a:p>
          <a:p>
            <a:pPr algn="just">
              <a:tabLst>
                <a:tab pos="627063" algn="l"/>
              </a:tabLs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непрерывная связь сенсомоторного развития с разнообразной деятельностью детей посредством дидактических игр.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4678" y="2654364"/>
            <a:ext cx="10911839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1. Развитие мелкой моторики;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2. Тренировка памяти и логики;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3. Развитие самостоятельности;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4. Стимулирование познавательной активности;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5. Углубление фантазии, образного мышления;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6. Улучшение координации движений;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7. Усидчивость;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8. Формирование словаря.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986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192" y="1256568"/>
            <a:ext cx="606639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бизибордов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985" y="2671948"/>
            <a:ext cx="1091183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мальчиков и девочек;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и размерам (в виде различных силуэтов и простых геометрических форм фигур);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тематике (времена года, профессии, животный и растительный мир и т.д.);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комбинированные.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192" y="1256568"/>
            <a:ext cx="6066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источник изучения профессий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985" y="2671948"/>
            <a:ext cx="109118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профориентации включены в программу развития детей уже в детском саду. Очень важно объяснить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детям,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труд почётен и необходим каждому человеку, и каждая работа является нужной и важной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Посредством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тематике профессий ребенок в доступной форме знакомится со спецификой профессий взрослого мира.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25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192" y="1256568"/>
            <a:ext cx="6066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Бизиборды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тематике «Профессии» подходят: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0468" y="2671948"/>
            <a:ext cx="109118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профессий, проведения занятий и досуговых мероприятий по ранней профориентации и патриотическому воспитанию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обучения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уважительному отношению к людям труда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рук, усидчивости, внимания, общего развития ребенка;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бытовых навыков, самостоятельности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аккуратности.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80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192" y="1256568"/>
            <a:ext cx="6066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бизибордов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тематики «Профессии»: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c.pics.livejournal.com/zheka_ural/51983253/1524471/1524471_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95" y="2426119"/>
            <a:ext cx="4893174" cy="3669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45.userapi.com/impf/c841033/v841033788/4a491/f3YAtZQ3ZwA.jpg?size=604x453&amp;quality=96&amp;sign=e8014948fdc08b76d62350af4cea02f4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338" y="2335294"/>
            <a:ext cx="5144321" cy="38582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532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3192" y="1256568"/>
            <a:ext cx="60663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sz="3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бизибордов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тематики «Профессии»:</a:t>
            </a: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i.pinimg.com/originals/95/3f/f1/953ff1324dec2f63778b8cbec51df42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71" y="2426119"/>
            <a:ext cx="5361835" cy="3682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976" y="2341567"/>
            <a:ext cx="4041216" cy="4009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0217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170</TotalTime>
  <Words>665</Words>
  <Application>Microsoft Office PowerPoint</Application>
  <PresentationFormat>Широкоэкранный</PresentationFormat>
  <Paragraphs>71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Garamond</vt:lpstr>
      <vt:lpstr>Times New Roman</vt:lpstr>
      <vt:lpstr>Натуральные материалы</vt:lpstr>
      <vt:lpstr>Формирование представлений о профессиях у старших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Ульяновск</dc:title>
  <dc:creator>Учетная запись Майкрософт</dc:creator>
  <cp:lastModifiedBy>Frederik</cp:lastModifiedBy>
  <cp:revision>18</cp:revision>
  <dcterms:created xsi:type="dcterms:W3CDTF">2023-03-11T15:10:57Z</dcterms:created>
  <dcterms:modified xsi:type="dcterms:W3CDTF">2023-11-26T17:13:11Z</dcterms:modified>
</cp:coreProperties>
</file>