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0"/>
  </p:notesMasterIdLst>
  <p:sldIdLst>
    <p:sldId id="256" r:id="rId2"/>
    <p:sldId id="257" r:id="rId3"/>
    <p:sldId id="263" r:id="rId4"/>
    <p:sldId id="259" r:id="rId5"/>
    <p:sldId id="258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E1C2F-4D81-4185-B57B-015CFB671FDB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418E8-0672-4B12-8CDC-5267F750F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10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40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70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1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44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59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92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951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3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44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2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4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41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40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3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5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21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53C51-7F85-4E3E-85BC-BFBA1A46EFE4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25F8D19-93B3-44C9-BB29-91793E0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15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27739" y="1239715"/>
            <a:ext cx="9376874" cy="229479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творческих способностей детей посредством театральной деятельности»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719646" y="4149969"/>
            <a:ext cx="3784966" cy="1503485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 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Хафизова Татьяна Сергеевна.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Иркутск, 2020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76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8945" y="369276"/>
            <a:ext cx="9420835" cy="6295293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творческих способностей детей с  помощью театральной  деятельности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образовательные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театре, его видах,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профессиях людей,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работают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правилами поведения в театре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диалогическую и  монологическую речь;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художественно-речевые исполнительские навыки детей,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выразительными средствами общения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словесными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регулированием темпа, громкости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интонации)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невербальными (мимикой, пантомимикой, позами, жестами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детей к театрализованным представлениям путем активного вовлечения детей в игровые действия;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воспитательные</a:t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положительные взаимоотношения между детьми в  процессе совместной театральной деятельности.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отрезок: сентябрь 2019 – май 2020 гг.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37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143" y="351692"/>
            <a:ext cx="5519057" cy="5689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увлекательное направление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самых эффективных способов воздействия на детей, в котором проявляется принцип обучения: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учить, играя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Театрализованная деятельность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хорошая возможность раскрытия творческого потенциала ребенка, воспитание творческой личности. В соответствии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ФГОС,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 этапе завершения дошкольного образования должен обладать развитым воображением, проявлять инициативу и самостоятельность в разных видах деятельности, активно взаимодействовать со взрослыми и сверстниками. Все это особенно ярко развивается в театрализованной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724" y="61546"/>
            <a:ext cx="3224895" cy="3349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723" y="3416763"/>
            <a:ext cx="3224895" cy="304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2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409" y="290146"/>
            <a:ext cx="8941776" cy="596118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группы включает: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Театр кукол Би-ба-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Пальчиковый театр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Платковый театр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Театр – свиток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Театр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тантамарески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Маски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 театра»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Многофункциональная ширма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777" y="3182142"/>
            <a:ext cx="6282792" cy="34089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44" y="3182142"/>
            <a:ext cx="4545264" cy="340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59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1454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Платковый театр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33246" y="1617785"/>
            <a:ext cx="4053254" cy="429343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Платковый театр или платковые куклы- яркие и зрелищные, являются настоящим украшением театральной постановки, досуга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используются как сюрпризный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любого занятия. Платковые куклы обогащают детей яркими впечатлениями, развивают творческие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способности. Этот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позволяет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вжиться в роль,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ощутить себя настоящим театральным актером. Они двигаются, жестикулируют и озвучивают героев, взаимодействуют с друг другом.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развивает гибкость кистей рук, укрепляют мышцы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локтевых суставов.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767" y="1718794"/>
            <a:ext cx="4313238" cy="3747928"/>
          </a:xfrm>
        </p:spPr>
      </p:pic>
    </p:spTree>
    <p:extLst>
      <p:ext uri="{BB962C8B-B14F-4D97-AF65-F5344CB8AC3E}">
        <p14:creationId xmlns:p14="http://schemas.microsoft.com/office/powerpoint/2010/main" val="3074222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0200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– свиток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13438" y="1415562"/>
            <a:ext cx="4889638" cy="44956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представляет собой 2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цилиндра, которые скручиваются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свиток, на нем нарисован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сказки.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«оживления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героев сказки вырезаны окошки, где дети озвучивают роли. По ходу представления свиток раскручивается и накручивается с цилиндра на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цилиндр. Выразительность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строится на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мимике и  эмоционально-выразительной речи, 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свиток закручивается и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дети-зрители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смотрят конкретный эпизод сказки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767" y="1531117"/>
            <a:ext cx="4607902" cy="3964075"/>
          </a:xfrm>
        </p:spPr>
      </p:pic>
    </p:spTree>
    <p:extLst>
      <p:ext uri="{BB962C8B-B14F-4D97-AF65-F5344CB8AC3E}">
        <p14:creationId xmlns:p14="http://schemas.microsoft.com/office/powerpoint/2010/main" val="92136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03763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тантамарески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1477108"/>
            <a:ext cx="4313864" cy="44341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Тантамареской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французского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tintamarresque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«кукла»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«стенд»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называют ростовую фигуру 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постер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вырезанными лица,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яркая картинка, интересный образ.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тантамарески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лист картона с отверстием для лица. При помощи нее можно моментально перевоплотиться в того или иного сказочного героя</a:t>
            </a:r>
            <a:r>
              <a:rPr lang="ru-RU" sz="2000" dirty="0"/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тантамаресок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дает возможность детям чувствовать себя более раскрепощено, быть защищенными от посторонних взглядов, не испытывать стеснения.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3887" y="1477108"/>
            <a:ext cx="4390559" cy="4136325"/>
          </a:xfrm>
        </p:spPr>
      </p:pic>
    </p:spTree>
    <p:extLst>
      <p:ext uri="{BB962C8B-B14F-4D97-AF65-F5344CB8AC3E}">
        <p14:creationId xmlns:p14="http://schemas.microsoft.com/office/powerpoint/2010/main" val="2005933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54015"/>
            <a:ext cx="4056517" cy="526659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Пополнились знания детей о театре как виде искусства;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повысился интерес к театрально – игровой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Усовершенствовались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исполнительские умения детей в создании художественного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научились самостоятельно, по собственной инициативе разыгрывать несложные представления по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знакомым произведениям.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654" y="685800"/>
            <a:ext cx="4769042" cy="593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1227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458</TotalTime>
  <Words>318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Легкий дым</vt:lpstr>
      <vt:lpstr>«Развитие творческих способностей детей посредством театральной деятельности»</vt:lpstr>
      <vt:lpstr>Цель: формирование творческих способностей детей с  помощью театральной  деятельности; Задачи:  - образовательные расширить представления детей о театре, его видах, о профессиях людей, которые работают в театре, знакомство с правилами поведения в театре;  - развивающие совершенствовать диалогическую и  монологическую речь; совершенствовать художественно-речевые исполнительские навыки детей, овладение выразительными средствами общения: словесными (регулированием темпа, громкости, интонации) и невербальными (мимикой, пантомимикой, позами, жестами); развивать интерес детей к театрализованным представлениям путем активного вовлечения детей в игровые действия;  - воспитательные Формировать положительные взаимоотношения между детьми в  процессе совместной театральной деятельности.  Временной отрезок: сентябрь 2019 – май 2020 гг.  </vt:lpstr>
      <vt:lpstr>Презентация PowerPoint</vt:lpstr>
      <vt:lpstr>Предметно-развивающая среда группы включает: - Театр кукол Би-ба-бо - Пальчиковый театр - Платковый театр - Театр – свиток -  Театр тантамарески - Маски - Лэпбук «Мир театра» - Многофункциональная ширма   </vt:lpstr>
      <vt:lpstr>Платковый театр</vt:lpstr>
      <vt:lpstr>Театр – свиток </vt:lpstr>
      <vt:lpstr>Театр тантамарески</vt:lpstr>
      <vt:lpstr>Результаты: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творческих способностей детей посредством театральной деятельности»</dc:title>
  <dc:creator>WWW</dc:creator>
  <cp:lastModifiedBy>Пользователь Windows</cp:lastModifiedBy>
  <cp:revision>93</cp:revision>
  <dcterms:created xsi:type="dcterms:W3CDTF">2020-03-25T06:48:41Z</dcterms:created>
  <dcterms:modified xsi:type="dcterms:W3CDTF">2024-01-21T11:02:01Z</dcterms:modified>
</cp:coreProperties>
</file>