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7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2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1508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536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6286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327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224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9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3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3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16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0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6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6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6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1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5645F-FD74-4D10-AB06-9F96A88868F4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83E2B8-FE59-41F6-88B1-A5484CE6A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9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E4ED0-4C50-490D-91D9-D6DF22510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661182"/>
            <a:ext cx="7766936" cy="801858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Мастер–класс «Весенний букет»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1D0BD3-D00F-44CF-A64B-FDBEE1025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5211" y="1659989"/>
            <a:ext cx="4853355" cy="348774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Бондаренко </a:t>
            </a:r>
            <a:r>
              <a:rPr lang="ru-RU" sz="2800" dirty="0" err="1">
                <a:solidFill>
                  <a:schemeClr val="tx1"/>
                </a:solidFill>
              </a:rPr>
              <a:t>Антонида</a:t>
            </a:r>
            <a:r>
              <a:rPr lang="ru-RU" sz="2800" dirty="0">
                <a:solidFill>
                  <a:schemeClr val="tx1"/>
                </a:solidFill>
              </a:rPr>
              <a:t> Анатольевна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МАДОУ «Детский сад №6 «Светлячок»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город Лесосибирск,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 воспитатель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7FBAD5-FDE2-479F-B70C-059C7A6B20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275" y="1659988"/>
            <a:ext cx="4242260" cy="47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3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3A2F3-BA06-495B-B89F-253A8761D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928" y="609599"/>
            <a:ext cx="3587263" cy="5045613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800" dirty="0">
                <a:solidFill>
                  <a:schemeClr val="tx1"/>
                </a:solidFill>
              </a:rPr>
            </a:b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МАТЕРИАЛ: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Клей ПВА, ножницы, фетр любой (разного цвета), проволока, пуговицы (маленького и среднего размера), нитки (любые), кисточка, карандаш,  емкость </a:t>
            </a:r>
            <a:r>
              <a:rPr lang="ru-RU" sz="2800">
                <a:solidFill>
                  <a:schemeClr val="tx1"/>
                </a:solidFill>
              </a:rPr>
              <a:t>для вазы.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627E00-E207-426D-B785-904C383F2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415" y="609601"/>
            <a:ext cx="5441195" cy="5418358"/>
          </a:xfrm>
        </p:spPr>
      </p:pic>
    </p:spTree>
    <p:extLst>
      <p:ext uri="{BB962C8B-B14F-4D97-AF65-F5344CB8AC3E}">
        <p14:creationId xmlns:p14="http://schemas.microsoft.com/office/powerpoint/2010/main" val="1536158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3F2BF-9E66-406F-93D4-F57A054B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7963"/>
            <a:ext cx="8596668" cy="1522437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1. Из фетра вырезаем заготовки цветов, в цветах по середине делаем два отверстия.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2. Отрезаем проволоку длиной 15, 20 см, по 10 шт. каждого размера.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413D2E7-96B5-4795-8F03-1FB6972504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11C8297-BEB4-4846-AE31-21EFD2BB22A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588302"/>
            <a:ext cx="4184650" cy="3026009"/>
          </a:xfrm>
        </p:spPr>
      </p:pic>
    </p:spTree>
    <p:extLst>
      <p:ext uri="{BB962C8B-B14F-4D97-AF65-F5344CB8AC3E}">
        <p14:creationId xmlns:p14="http://schemas.microsoft.com/office/powerpoint/2010/main" val="160214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EBA7E-BD40-4EF9-9309-270777677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3. На проволоку надеваем пуговицу маленького размера, фиксируем посередине проволоки, а затем надеваем пуговицу побольше.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B055A6D-0F01-4EAD-B273-C853DB1A54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590372"/>
            <a:ext cx="4183062" cy="302186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09BD236-FF88-402C-96E7-CEDBD69AF6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493259"/>
            <a:ext cx="4184650" cy="3216095"/>
          </a:xfrm>
        </p:spPr>
      </p:pic>
    </p:spTree>
    <p:extLst>
      <p:ext uri="{BB962C8B-B14F-4D97-AF65-F5344CB8AC3E}">
        <p14:creationId xmlns:p14="http://schemas.microsoft.com/office/powerpoint/2010/main" val="416902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F8A9E7-7624-41A2-99AE-FCA08A55A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4. Так же надеваем цветок на проволоку.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5. Концы проволоки скручиваем между собой. Чтобы получился стебелек.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119E7D-9888-44B2-A967-D1EB981688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753695"/>
            <a:ext cx="4183062" cy="269522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FF453B5-7BC4-46BF-8E9E-31B46A0A42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697455"/>
            <a:ext cx="4184650" cy="2807703"/>
          </a:xfrm>
        </p:spPr>
      </p:pic>
    </p:spTree>
    <p:extLst>
      <p:ext uri="{BB962C8B-B14F-4D97-AF65-F5344CB8AC3E}">
        <p14:creationId xmlns:p14="http://schemas.microsoft.com/office/powerpoint/2010/main" val="272114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FAE5A-FCD2-4A69-9F34-7680892D1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6. Так собираем весь букет используя разные пуговицы и заготовки цветов.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C3D1541-E804-4646-BA05-F7B8FFED2E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290908"/>
            <a:ext cx="4183062" cy="362079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9AA4428-E65B-4987-B1DB-498C036A95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245097"/>
            <a:ext cx="4184650" cy="3712418"/>
          </a:xfrm>
        </p:spPr>
      </p:pic>
    </p:spTree>
    <p:extLst>
      <p:ext uri="{BB962C8B-B14F-4D97-AF65-F5344CB8AC3E}">
        <p14:creationId xmlns:p14="http://schemas.microsoft.com/office/powerpoint/2010/main" val="276663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FA7CB-C3A6-41A1-974B-E3F74F90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7. Емкость для вазы обмазываем клеем ПВА и обматываем нитками. Ставим цветы в вазу.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4E4D152-F97C-46E3-9307-EB68972FBD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363373"/>
            <a:ext cx="4183062" cy="326882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B432E88-2BE0-470C-BE5D-B6B8723B31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2886" y="2160588"/>
            <a:ext cx="3297927" cy="3881437"/>
          </a:xfrm>
        </p:spPr>
      </p:pic>
    </p:spTree>
    <p:extLst>
      <p:ext uri="{BB962C8B-B14F-4D97-AF65-F5344CB8AC3E}">
        <p14:creationId xmlns:p14="http://schemas.microsoft.com/office/powerpoint/2010/main" val="2625371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7241B-67B4-4081-82D7-C37644159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317" y="492370"/>
            <a:ext cx="9995616" cy="1623304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8. Используя этот способ изготовления цветов. Можно сделать букет на любую тему. Это может быть пасхальный, летний, дружеский или любой другой букет, используя разные заготовки. Все в ваших руках и желании.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49135D-8B28-4880-ABA2-98F4505141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2532187"/>
            <a:ext cx="7766936" cy="3545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46DDAC-EA83-4BB9-A82C-766D0F6DF5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18331" y="652789"/>
            <a:ext cx="3961568" cy="714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281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207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Мастер–класс «Весенний букет»</vt:lpstr>
      <vt:lpstr>  МАТЕРИАЛ: Клей ПВА, ножницы, фетр любой (разного цвета), проволока, пуговицы (маленького и среднего размера), нитки (любые), кисточка, карандаш,  емкость для вазы. </vt:lpstr>
      <vt:lpstr>1. Из фетра вырезаем заготовки цветов, в цветах по середине делаем два отверстия. 2. Отрезаем проволоку длиной 15, 20 см, по 10 шт. каждого размера. </vt:lpstr>
      <vt:lpstr>3. На проволоку надеваем пуговицу маленького размера, фиксируем посередине проволоки, а затем надеваем пуговицу побольше.</vt:lpstr>
      <vt:lpstr>4. Так же надеваем цветок на проволоку. 5. Концы проволоки скручиваем между собой. Чтобы получился стебелек.</vt:lpstr>
      <vt:lpstr>6. Так собираем весь букет используя разные пуговицы и заготовки цветов.</vt:lpstr>
      <vt:lpstr>7. Емкость для вазы обмазываем клеем ПВА и обматываем нитками. Ставим цветы в вазу.</vt:lpstr>
      <vt:lpstr>8. Используя этот способ изготовления цветов. Можно сделать букет на любую тему. Это может быть пасхальный, летний, дружеский или любой другой букет, используя разные заготовки. Все в ваших руках и желании.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Мастер–класс «Весенний букет»</dc:title>
  <dc:creator>Пользователь</dc:creator>
  <cp:lastModifiedBy>Антонина Бондаренко</cp:lastModifiedBy>
  <cp:revision>3</cp:revision>
  <dcterms:created xsi:type="dcterms:W3CDTF">2022-04-11T11:46:59Z</dcterms:created>
  <dcterms:modified xsi:type="dcterms:W3CDTF">2024-01-22T18:58:04Z</dcterms:modified>
</cp:coreProperties>
</file>