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2" r:id="rId3"/>
    <p:sldId id="260" r:id="rId4"/>
    <p:sldId id="257" r:id="rId5"/>
    <p:sldId id="258" r:id="rId6"/>
    <p:sldId id="259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11D896-0372-4DE0-9246-A8A32321267A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13F2F-71D0-414A-B63D-B11D490BF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13F2F-71D0-414A-B63D-B11D490BFB5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«Что  такое  хорошо и что </a:t>
            </a:r>
            <a:r>
              <a:rPr lang="ru-RU" smtClean="0"/>
              <a:t>такое плохо»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учитель –логопед</a:t>
            </a:r>
          </a:p>
          <a:p>
            <a:r>
              <a:rPr lang="ru-RU" b="1" dirty="0" err="1" smtClean="0"/>
              <a:t>Лейтнер</a:t>
            </a:r>
            <a:r>
              <a:rPr lang="ru-RU" dirty="0" smtClean="0"/>
              <a:t> </a:t>
            </a:r>
            <a:r>
              <a:rPr lang="ru-RU" b="1" dirty="0" smtClean="0"/>
              <a:t>И.Н.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«Буду  делать  хорошо  и не буду плохо»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labgi0l12891824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2400"/>
            <a:ext cx="8305800" cy="64008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41666_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381000"/>
            <a:ext cx="8305800" cy="62484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8600"/>
            <a:ext cx="8305800" cy="60198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46_4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399" y="152400"/>
            <a:ext cx="8153401" cy="64008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Мишки штанишки</a:t>
            </a:r>
            <a:endParaRPr lang="ru-RU" dirty="0"/>
          </a:p>
        </p:txBody>
      </p:sp>
      <p:pic>
        <p:nvPicPr>
          <p:cNvPr id="4" name="Содержимое 3" descr="hello_html_5f288d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00200"/>
            <a:ext cx="8229599" cy="48006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lab0mv712699529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1" y="304800"/>
            <a:ext cx="7924800" cy="62484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2b471a510bf4e728519fdebda1d182c--picasa-we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228600"/>
            <a:ext cx="8458200" cy="6477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0043556_4979214_image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04800"/>
            <a:ext cx="8305799" cy="61722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29</Words>
  <Application>Microsoft Office PowerPoint</Application>
  <PresentationFormat>Экран (4:3)</PresentationFormat>
  <Paragraphs>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«Что  такое  хорошо и что такое плохо»</vt:lpstr>
      <vt:lpstr>Слайд 2</vt:lpstr>
      <vt:lpstr>Слайд 3</vt:lpstr>
      <vt:lpstr>Слайд 4</vt:lpstr>
      <vt:lpstr>Слайд 5</vt:lpstr>
      <vt:lpstr>Для Мишки штанишки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«Что  такое  хорошо и что такое плохо</dc:title>
  <dc:creator>user</dc:creator>
  <cp:lastModifiedBy>Asus</cp:lastModifiedBy>
  <cp:revision>14</cp:revision>
  <dcterms:created xsi:type="dcterms:W3CDTF">2024-01-20T11:16:39Z</dcterms:created>
  <dcterms:modified xsi:type="dcterms:W3CDTF">2024-01-22T04:53:31Z</dcterms:modified>
</cp:coreProperties>
</file>