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4" r:id="rId2"/>
    <p:sldId id="256" r:id="rId3"/>
    <p:sldId id="295" r:id="rId4"/>
    <p:sldId id="297" r:id="rId5"/>
    <p:sldId id="296" r:id="rId6"/>
    <p:sldId id="298" r:id="rId7"/>
    <p:sldId id="299" r:id="rId8"/>
    <p:sldId id="300" r:id="rId9"/>
    <p:sldId id="302" r:id="rId10"/>
    <p:sldId id="303" r:id="rId11"/>
    <p:sldId id="304" r:id="rId12"/>
    <p:sldId id="305" r:id="rId13"/>
    <p:sldId id="306" r:id="rId14"/>
    <p:sldId id="301" r:id="rId15"/>
    <p:sldId id="307" r:id="rId16"/>
    <p:sldId id="308" r:id="rId17"/>
    <p:sldId id="309" r:id="rId18"/>
    <p:sldId id="31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58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E59EC-588D-44C2-B0EA-979BE26B8F98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FA006-DDAD-4C86-A458-D3546D2EFA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9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2168-523B-4414-B857-762FEB8B4315}" type="datetimeFigureOut">
              <a:rPr lang="ru-RU" smtClean="0"/>
              <a:pPr/>
              <a:t>25.04.2023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города Иркутска детский сад № 168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4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«Мир сказок» </a:t>
            </a:r>
          </a:p>
          <a:p>
            <a:pPr marL="0" indent="0" algn="ctr">
              <a:buNone/>
            </a:pP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</a:t>
            </a:r>
            <a:r>
              <a:rPr lang="ru-RU" sz="4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ru-RU" sz="4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</a:p>
          <a:p>
            <a:pPr marL="0" indent="0" algn="r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pPr marL="0" indent="0" algn="r">
              <a:buNone/>
            </a:pPr>
            <a:r>
              <a:rPr lang="ru-RU" sz="2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Лушкина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Александровна 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Третий этап - заключительный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4277072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6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ходе которого подводятся итоги работы над проектом.</a:t>
            </a:r>
          </a:p>
          <a:p>
            <a:pPr algn="just">
              <a:spcAft>
                <a:spcPts val="0"/>
              </a:spcAft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По результатам работы с родителями: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Оформлена выставка рисунков «Моя любимая сказка», из которых была собрана книжка «Путешествие по сказкам».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Организована выставка книг детей «А дома мы читаем!»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Проведено итоговое </a:t>
            </a:r>
            <a:r>
              <a:rPr lang="ru-RU" sz="26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развлечение-викторина «</a:t>
            </a: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Путешествие по сказкам».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Проведена акция «Подари книгу библиотеке»- собраны детские книги  и переданы в дар библиотеке  «Алые паруса».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912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075240" cy="724942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Практическая значимость проекта: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4061048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26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Обогащение </a:t>
            </a: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предметно-развивающей среды: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Подборка, оформление картотеки присказок, поговорок, пословиц о сказках, сказочных героях;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Подборка дидактические игры: «Узнай героя», «Расскажи сказку», «Собери сказку из частей», «Из какой сказки?», </a:t>
            </a:r>
            <a:r>
              <a:rPr lang="ru-RU" sz="2600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пазлы</a:t>
            </a: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 сказкам, «Герои русских сказок», «Разложи по порядку и вспомни сказку», «Расскажи сказку по картинке», «Из какой я сказки?».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Изготовление атрибутов для обыгрывания сказок:</a:t>
            </a:r>
          </a:p>
          <a:p>
            <a:pPr marL="457200" algn="just">
              <a:spcAft>
                <a:spcPts val="0"/>
              </a:spcAft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пальчиковые театры;</a:t>
            </a:r>
          </a:p>
          <a:p>
            <a:pPr marL="457200" algn="just">
              <a:spcAft>
                <a:spcPts val="0"/>
              </a:spcAft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атрибуты для игр - драматизаций - костюмы, маски;</a:t>
            </a:r>
          </a:p>
          <a:p>
            <a:pPr lvl="0" algn="just">
              <a:buFont typeface="Symbol"/>
              <a:buChar char=""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Обогащение книжного уголка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434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208912" cy="5301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Заключение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Целенаправленная, комплексная работа взаимодействия учителя-логопеда, учителя-дефектолога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воспитателей 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родителей с использованием игровой деятельности, способствует устранению у детей групп компенсирующей направленности для детей с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ОВЗ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имеющихся трудностей при формировании грамотной речи. Разнообразие и вариативность дидактического материала, использование продуктивной и игровой деятельности позволяет ненавязчиво, опосредованно формировать связную речь дошкольников с ОВЗ. Использование игровой деятельности на этапах развития речи, закрепления полученных навыков на коррекционном часе воспитателя, дома при выполнении рекомендаций учителя-логопеда и учителя-дефектолога помогло успешно детям расширить словарный запас, научиться упражнять свои речевые возможности, тренировать языковые навыки и умения.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перспективе: поиск и разработка новых инновационных форм коррекционной работы с детьми с ОВЗ при взаимодействии со всеми участниками образовательног</a:t>
            </a:r>
            <a:r>
              <a:rPr lang="ru-RU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 процесса.</a:t>
            </a:r>
            <a:endParaRPr lang="ru-RU" i="1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4689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 «Моя любимая сказка».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3" name="Рисунок 2" descr="C:\Users\Асус\Desktop\IMG_20230126_085248.jpg"/>
          <p:cNvPicPr/>
          <p:nvPr/>
        </p:nvPicPr>
        <p:blipFill>
          <a:blip r:embed="rId2"/>
          <a:srcRect t="17801"/>
          <a:stretch>
            <a:fillRect/>
          </a:stretch>
        </p:blipFill>
        <p:spPr bwMode="auto">
          <a:xfrm>
            <a:off x="2089785" y="1896745"/>
            <a:ext cx="4964430" cy="306451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0113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7931224" cy="436910"/>
          </a:xfrm>
        </p:spPr>
        <p:txBody>
          <a:bodyPr>
            <a:normAutofit fontScale="90000"/>
          </a:bodyPr>
          <a:lstStyle/>
          <a:p>
            <a:r>
              <a:rPr lang="ru-RU" sz="4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сказки по собственным иллюстрациям «Моя любимая сказка».</a:t>
            </a: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F:\фото\2022\IMG_20221109_09262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2" t="18793" r="12636"/>
          <a:stretch/>
        </p:blipFill>
        <p:spPr bwMode="auto">
          <a:xfrm>
            <a:off x="3419872" y="1700808"/>
            <a:ext cx="2536825" cy="409321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1070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 «Путешествие по сказкам»</a:t>
            </a:r>
            <a:b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F:\фото\2022\IMG202210281021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8" y="1268760"/>
            <a:ext cx="3535600" cy="26509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Рисунок 3" descr="K:\20230125_18503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70125"/>
            <a:ext cx="3335198" cy="27727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098" name="Picture 2" descr="C:\Users\user\Desktop\image-30-01-23-12-47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3415475" cy="256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258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сказки «Рукавичка»</a:t>
            </a:r>
            <a:b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F:\фото\Фотоотчет 168\DSCF093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4" r="18041"/>
          <a:stretch/>
        </p:blipFill>
        <p:spPr bwMode="auto">
          <a:xfrm>
            <a:off x="2411760" y="1695132"/>
            <a:ext cx="4649688" cy="4038124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0027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2578298"/>
          </a:xfrm>
        </p:spPr>
        <p:txBody>
          <a:bodyPr>
            <a:normAutofit fontScale="90000"/>
          </a:bodyPr>
          <a:lstStyle/>
          <a:p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Собраны детские книги  и переданы в дар библиотеке  «Алые паруса»</a:t>
            </a:r>
            <a:b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акции «Подари книгу библиотеке».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K:\20230123_1658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060848"/>
            <a:ext cx="3306445" cy="44075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700782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4810546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9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908720"/>
            <a:ext cx="69847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«Мир сказок».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творческий, коллективный, с участием родителей воспитанников.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проекта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(январь 2023г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дети дошкольного возраста групп компенсирующей направленности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 дефектологи, учителя-логопеды, воспитатели, родители воспитанников ДОУ.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речи у детей с ОВЗ, на основе приобщения к сказкам в соответствии с новыми требованиями.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920880" cy="504056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и закрепить знания детей о русских народных сказках.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желание быть похожими на положительных персонажей сказок.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словарь детей, развивать устную речь.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выразительную речь через участие детей в драматизациях, кукольных, настольных театрах.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 сказкам; прививать детям правила безопасного поведения на примере сказок.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слушать взрослого, выполнять соответствующие действия, предложенные воспитателем.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социально-коммуникативная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речевая, художественно-эстетическая.</a:t>
            </a:r>
            <a:b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8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2060848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2400" b="1" i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484784"/>
            <a:ext cx="676875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Методы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которые предполагается использовать в ходе проекта: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анкетирование;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беседы с детьми и родителями;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организация тематических центров по проекту;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игровая деятельность;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выполнение работ по изобразительной деятельности;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чтение, прослушивание и просмотр сказок;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консультация для родителей;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домашнее задание для родителей;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родительский уголок;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папки передвижки для родителей.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368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416824" cy="473008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перестали читать. Телевизор, планшет, компьютер поглощают ребенка, завоевывая заповедные уголки его сознания и души. В. Сухомлинский говорил: «Чтение в годы детства -это прежде воспитание сердца, прикосновение человеческого благородства к сокровенным уголкам детской души».  </a:t>
            </a:r>
          </a:p>
          <a:p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становится все более актуальной проблемой в нашем обществе</a:t>
            </a: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этапе поиск новых форм и методов обучения и воспитания детей – один из актуальных вопросов педагогики. С повышением внимания к развитию личности ребенка связывается возможность обновления и качественного улучшения его речевого развития. Поэтому показатели речи и свойства личности, их взаимовлияние должны быть в центре внимания взрослых, заботящихся о своевременном и гармоничном развитии ребенка. А сказка, как сокровищница русского народа, находит применение в различных областях работы с детьми дошкольного возраста.</a:t>
            </a:r>
          </a:p>
          <a:p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2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643192" cy="528945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Прогнозируемый результат</a:t>
            </a:r>
            <a:endParaRPr lang="ru-RU" sz="3100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buFont typeface="Symbol"/>
              <a:buChar char=""/>
            </a:pP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 познакомятся со многими русскими народными сказками, будут знать их содержание.</a:t>
            </a:r>
          </a:p>
          <a:p>
            <a:pPr lvl="0" algn="just">
              <a:buFont typeface="Symbol"/>
              <a:buChar char=""/>
            </a:pP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 попробуют в играх – драматизациях, кукольных театрах, настольных театрах передавать своего героя.</a:t>
            </a:r>
          </a:p>
          <a:p>
            <a:pPr lvl="0" algn="just">
              <a:buFont typeface="Symbol"/>
              <a:buChar char=""/>
            </a:pP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Привлечение родителей к дальнейшему участию в мероприятиях группы (конкурсы рисунков, поделок  и т. д.) </a:t>
            </a:r>
          </a:p>
          <a:p>
            <a:pPr lvl="0" algn="just">
              <a:buFont typeface="Symbol"/>
              <a:buChar char=""/>
            </a:pP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Развитие у детей познавательной активности, творческих способностей, коммуникативных навыков.</a:t>
            </a:r>
          </a:p>
          <a:p>
            <a:pPr lvl="0" algn="just">
              <a:buFont typeface="Symbol"/>
              <a:buChar char=""/>
            </a:pP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Организация выставки рисунков «Моя любимая сказка», выставки книг детей «А дома мы читаем!», проведение акции «Подари книгу библиотеке» (с привлечением родителей).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905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877243"/>
              </p:ext>
            </p:extLst>
          </p:nvPr>
        </p:nvGraphicFramePr>
        <p:xfrm>
          <a:off x="1187625" y="1556792"/>
          <a:ext cx="6423168" cy="3988885"/>
        </p:xfrm>
        <a:graphic>
          <a:graphicData uri="http://schemas.openxmlformats.org/drawingml/2006/table">
            <a:tbl>
              <a:tblPr firstRow="1" firstCol="1" bandRow="1"/>
              <a:tblGrid>
                <a:gridCol w="3211248"/>
                <a:gridCol w="3211920"/>
              </a:tblGrid>
              <a:tr h="1495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этап: подготовительный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создать условия для ознакомления со сказками, вовлечение в реализацию проекта родителей.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Подбор материала;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-первичная диагностика детей;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-ознакомление детей и родителей с целями и задачами проекта;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-подбор дидактического и методического оснащения проекта.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этап: мотивационно - практический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применять методы и приемы работы, направленные на коммуникативные, социальные, познавательные и регулятивные качества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Цикл мероприятий по реализации проекта;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 занятия, инсценировки, рассказывание и пересказывание сказок по иллюстрациям;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-выставки книг и работ детей;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просмотр мультфильмов;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-мероприятия с родителями, папки для родителей.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этап: заключительный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подведение итогов проекта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Викторина «Путешествие по сказкам».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Акция «Подари книгу библиотеке».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Отчет о реализации проекта.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185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92888" cy="538661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План </a:t>
            </a:r>
            <a:r>
              <a:rPr lang="ru-RU" sz="31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                                  </a:t>
            </a:r>
            <a:r>
              <a:rPr lang="ru-RU" sz="2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подготовительный</a:t>
            </a:r>
            <a:r>
              <a:rPr lang="ru-RU" sz="2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Постановка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цели, определение актуальности и значимости проекта</a:t>
            </a: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Изучение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анализ научно-исследовательской, методической литературы, интернет – ресурсов по данной проблеме; подбор программно-методического обеспечения по данной проблеме; наглядно-демонстрационного, раздаточного материала.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Подготовка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печатной информации; оформление папки-передвижки.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Анкетирование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 о том, какие книги дома читают, есть ли в домашней библиотеке сказки.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Подбор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атрибутов для игр- драматизаций: костюмы, маски.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Подбор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 по данной теме: «Узнай героя», «Расскажи сказку», «Собери сказку из частей», «Из какой сказки?» и т.д.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Оформление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книжного уголка в группе.</a:t>
            </a:r>
            <a:b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Работа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по взаимодействию в </a:t>
            </a: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</a:t>
            </a:r>
            <a:b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 Определение тематики бесед.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20210316_114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509120"/>
            <a:ext cx="2534276" cy="190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01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– основной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180388" cy="458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200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501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бюджетное дошкольное образовательное учреждение  города Иркутска детский сад № 168  </vt:lpstr>
      <vt:lpstr>Презентация PowerPoint</vt:lpstr>
      <vt:lpstr>Задачи проекта: Познакомить и закрепить знания детей о русских народных сказках. Формировать желание быть похожими на положительных персонажей сказок. Обогащать словарь детей, развивать устную речь. Развивать выразительную речь через участие детей в драматизациях, кукольных, настольных театрах. Воспитывать интерес к сказкам; прививать детям правила безопасного поведения на примере сказок. Воспитывать умение слушать взрослого, выполнять соответствующие действия, предложенные воспитателем. Образовательные области:  социально-коммуникативная, речевая, художественно-эстетическая. </vt:lpstr>
      <vt:lpstr>Презентация PowerPoint</vt:lpstr>
      <vt:lpstr>Презентация PowerPoint</vt:lpstr>
      <vt:lpstr>Презентация PowerPoint</vt:lpstr>
      <vt:lpstr>Этапы работы:</vt:lpstr>
      <vt:lpstr>                     План реализации проекта                                   Первый этап – подготовительный:  * Постановка цели, определение актуальности и значимости проекта. * Изучение и анализ научно-исследовательской, методической литературы, интернет – ресурсов по данной проблеме; подбор программно-методического обеспечения по данной проблеме; наглядно-демонстрационного, раздаточного материала. * Подготовка печатной информации; оформление папки-передвижки. * Анкетирование родителей  о том, какие книги дома читают, есть ли в домашней библиотеке сказки. * Подбор атрибутов для игр- драматизаций: костюмы, маски. * Подбор дидактических игр по данной теме: «Узнай героя», «Расскажи сказку», «Собери сказку из частей», «Из какой сказки?» и т.д. * Оформление книжного уголка в группе. * Работа с родителями по взаимодействию в рамках  проекта. Определение тематики бесед. </vt:lpstr>
      <vt:lpstr>Второй этап – основной </vt:lpstr>
      <vt:lpstr>Третий этап - заключительный </vt:lpstr>
      <vt:lpstr>Практическая значимость проекта: </vt:lpstr>
      <vt:lpstr>Презентация PowerPoint</vt:lpstr>
      <vt:lpstr>Рисунки  «Моя любимая сказка». </vt:lpstr>
      <vt:lpstr>Пересказ сказки по собственным иллюстрациям «Моя любимая сказка».   </vt:lpstr>
      <vt:lpstr>Развлечение  «Путешествие по сказкам» </vt:lpstr>
      <vt:lpstr>Инсценировка сказки «Рукавичка» </vt:lpstr>
      <vt:lpstr>Собраны детские книги  и переданы в дар библиотеке  «Алые паруса» в рамках акции «Подари книгу библиотеке».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51</cp:revision>
  <dcterms:created xsi:type="dcterms:W3CDTF">2018-11-02T14:51:54Z</dcterms:created>
  <dcterms:modified xsi:type="dcterms:W3CDTF">2023-04-25T00:56:42Z</dcterms:modified>
</cp:coreProperties>
</file>