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489274-3992-DBEF-FA96-14FFE7D1C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E6FCEDE-D974-5B68-8131-D0C48945D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08BE5B-8D22-DF95-0D95-60B0794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4A77EE-69C1-0104-B359-3217EECF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639CEA-B155-774B-FCDC-6EE61D6D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020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56FF6F-AF67-8A3A-C72B-235AE7B20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7A2A24-17C2-43ED-1B02-59AB22B0C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E2ABD1-EB83-510B-EDCE-C5F1AB07C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39EDFF-ABBB-6FF2-AA27-B81485132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02788B-EC2E-79DE-B7DF-780C5ED93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99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0C0A732-91C0-27BC-3EC7-A3FA78AE4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41E2E26-0872-73CC-0698-FF417343CF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618552-6AD7-3335-6B38-640693131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22A848-DD28-ADF0-3425-EEEA755C6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CF1718-5E40-9CBD-E1AC-5AF58DD16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25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DA0C6-3BA3-BB32-D367-E9F01E1ED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C1B8E-0907-4DAC-308C-A18BC7C73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3DE896-0495-72FF-06CD-9927B12C2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1CBC6A-7DFB-40FD-32F3-340ECEC62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C5857D-EDD1-4FE9-0F20-03E49323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4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042C21-9F61-E2DB-B34E-DC5251813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A84732-8922-3E92-F8E6-CFEDC2645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FDDA7A-E112-F118-E417-E92051B58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E76A77-45C9-5718-BC2A-327F7865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8947D5-79D2-BA93-5FF1-E3C1F511D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20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EDD5FD-8163-0B90-84BC-570DFDE17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820556-D995-AE9A-1151-9AA977772F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6D838C-D79B-636A-D69E-D8D0F9D33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B742C4-A8E4-80C5-39D7-E699D3F5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4DB576-498C-3922-6F9F-63C952F9F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40DFE1-D978-21ED-2A6C-7FC94F219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7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7890EC-0BA0-2E86-2D3D-811F1CDDA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0C6C9D-2C7B-3949-5DDF-1AA415F29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470017-E641-ED8B-A5F2-58035B2EED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F41927E-9FAE-64FD-B4BE-4BCC40586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050D0E-73B5-FFE9-7849-CBC4D9E2F7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D42F16D-A84C-A7E5-C967-389157509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91B07F6-92E4-1672-5A07-DA3225255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C35219A-A198-635B-5014-2518397F6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20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081D9-0410-6D8A-DAF1-F6F4D1154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B02C071-6041-1974-67B2-2F29CBBF0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4F795B3-D24C-50FC-03DA-A99513C7C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B2C83F6-ED9B-45BC-45CC-BF62DA48C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39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1467881-7E8B-E203-2A55-97E88E96F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051880E-29BF-0E63-E7EB-70192441A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F241B3-ACA4-E742-2A69-AB51B7DEB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08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D430B1-1400-5FEC-5FC6-9887192C1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593A55-62AE-EAB8-F1BF-D44C3CDEA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40163C-C865-E834-C15E-B0BC59DC6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7477F2-799F-979E-9396-37B3AC139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B631CE-3054-BD87-2871-69CA141F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61E7E4-EE93-0416-3658-55082FA0C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2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418D4-E8B8-EDC7-6863-0E97855DD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22A77B-16D0-F8D0-4765-6209AA9398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4F6783-F987-9B00-E340-7BB4FC240D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71AD9D-5F97-9CF2-C946-732657919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F6F143-58F4-A3F8-40F6-6BB94FEA8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754535-2890-9A46-19CB-18A61AED4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44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4A561A-A390-8329-B958-557DFCA7A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5AF4D8-3378-2D43-E05F-B5D37627E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6EA9F5-259F-3B97-6047-89D9441C2E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A4568-00E7-4102-B781-945A76D4687E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0FEF2B-FA10-4E80-719F-E89E586731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336D30-AC4A-F58C-05F7-25A1A0E2EE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7E59E-9755-4D01-A77A-AFD27235C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74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8336D4-0E22-9C5D-4DAF-2766ABB94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59F59E-A9A2-66B1-687A-4EA189E54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1211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Убери лишнее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                                             </a:t>
            </a:r>
            <a:r>
              <a:rPr lang="ru-RU" sz="3100" b="1" dirty="0"/>
              <a:t>Холина М.Е</a:t>
            </a:r>
            <a:r>
              <a:rPr lang="ru-RU" dirty="0"/>
              <a:t>.</a:t>
            </a:r>
          </a:p>
        </p:txBody>
      </p:sp>
      <p:pic>
        <p:nvPicPr>
          <p:cNvPr id="7" name="пластелин">
            <a:extLst>
              <a:ext uri="{FF2B5EF4-FFF2-40B4-BE49-F238E27FC236}">
                <a16:creationId xmlns:a16="http://schemas.microsoft.com/office/drawing/2014/main" id="{0F7815DE-47F4-AA53-F335-4309757956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86" y="2256182"/>
            <a:ext cx="2166731" cy="1444487"/>
          </a:xfrm>
          <a:prstGeom prst="rect">
            <a:avLst/>
          </a:prstGeom>
        </p:spPr>
      </p:pic>
      <p:pic>
        <p:nvPicPr>
          <p:cNvPr id="9" name="краски">
            <a:extLst>
              <a:ext uri="{FF2B5EF4-FFF2-40B4-BE49-F238E27FC236}">
                <a16:creationId xmlns:a16="http://schemas.microsoft.com/office/drawing/2014/main" id="{38B40EFB-CC78-266B-722F-E5E1F8C424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583" y="4395138"/>
            <a:ext cx="2605161" cy="1449829"/>
          </a:xfrm>
          <a:prstGeom prst="rect">
            <a:avLst/>
          </a:prstGeom>
        </p:spPr>
      </p:pic>
      <p:pic>
        <p:nvPicPr>
          <p:cNvPr id="11" name="альбом">
            <a:extLst>
              <a:ext uri="{FF2B5EF4-FFF2-40B4-BE49-F238E27FC236}">
                <a16:creationId xmlns:a16="http://schemas.microsoft.com/office/drawing/2014/main" id="{EA8ABE2B-CFFE-0E81-4037-3402ED4F80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216" y="2710899"/>
            <a:ext cx="2314161" cy="2314161"/>
          </a:xfrm>
          <a:prstGeom prst="rect">
            <a:avLst/>
          </a:prstGeom>
        </p:spPr>
      </p:pic>
      <p:pic>
        <p:nvPicPr>
          <p:cNvPr id="13" name="непроливайка">
            <a:extLst>
              <a:ext uri="{FF2B5EF4-FFF2-40B4-BE49-F238E27FC236}">
                <a16:creationId xmlns:a16="http://schemas.microsoft.com/office/drawing/2014/main" id="{2B9A56C0-82A6-D508-E627-FB6B4F380E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76453"/>
            <a:ext cx="2229679" cy="1672259"/>
          </a:xfrm>
          <a:prstGeom prst="rect">
            <a:avLst/>
          </a:prstGeom>
        </p:spPr>
      </p:pic>
      <p:pic>
        <p:nvPicPr>
          <p:cNvPr id="15" name="машинка">
            <a:extLst>
              <a:ext uri="{FF2B5EF4-FFF2-40B4-BE49-F238E27FC236}">
                <a16:creationId xmlns:a16="http://schemas.microsoft.com/office/drawing/2014/main" id="{B47AE675-1297-11C7-0EC1-7537F79FDC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44496"/>
            <a:ext cx="2522657" cy="2230449"/>
          </a:xfrm>
          <a:prstGeom prst="rect">
            <a:avLst/>
          </a:prstGeom>
        </p:spPr>
      </p:pic>
      <p:pic>
        <p:nvPicPr>
          <p:cNvPr id="17" name="ножницы">
            <a:extLst>
              <a:ext uri="{FF2B5EF4-FFF2-40B4-BE49-F238E27FC236}">
                <a16:creationId xmlns:a16="http://schemas.microsoft.com/office/drawing/2014/main" id="{5082AD7A-B025-2C5A-998C-8E07B3258A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367" y="3097124"/>
            <a:ext cx="2554947" cy="191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8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Тема Office</vt:lpstr>
      <vt:lpstr>Убери лишнее.                                              Холина М.Е.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Убери лишнее.                                              Холина М.Е.</dc:title>
  <dc:creator>Марина Холина</dc:creator>
  <cp:lastModifiedBy>Марина Холина</cp:lastModifiedBy>
  <cp:revision>1</cp:revision>
  <dcterms:created xsi:type="dcterms:W3CDTF">2024-01-12T09:13:00Z</dcterms:created>
  <dcterms:modified xsi:type="dcterms:W3CDTF">2024-01-12T09:13:13Z</dcterms:modified>
</cp:coreProperties>
</file>