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Автоматизация звука </a:t>
            </a:r>
            <a:r>
              <a:rPr lang="en-US" dirty="0" smtClean="0"/>
              <a:t>[</a:t>
            </a:r>
            <a:r>
              <a:rPr lang="ru-RU" dirty="0" smtClean="0"/>
              <a:t>Р</a:t>
            </a:r>
            <a:r>
              <a:rPr lang="en-US" dirty="0" smtClean="0"/>
              <a:t>]</a:t>
            </a:r>
            <a:r>
              <a:rPr lang="ru-RU" dirty="0" smtClean="0"/>
              <a:t> в словах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учитель-логопед</a:t>
            </a:r>
          </a:p>
          <a:p>
            <a:r>
              <a:rPr lang="ru-RU" dirty="0" err="1" smtClean="0"/>
              <a:t>Лейтнер</a:t>
            </a:r>
            <a:r>
              <a:rPr lang="ru-RU" dirty="0" smtClean="0"/>
              <a:t> И.Н.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 « Назови ласково»</a:t>
            </a:r>
            <a:endParaRPr lang="ru-RU" dirty="0"/>
          </a:p>
        </p:txBody>
      </p:sp>
      <p:pic>
        <p:nvPicPr>
          <p:cNvPr id="4" name="Содержимое 3" descr="img_56f68aa1be8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219200"/>
            <a:ext cx="2484787" cy="2362200"/>
          </a:xfrm>
        </p:spPr>
      </p:pic>
      <p:pic>
        <p:nvPicPr>
          <p:cNvPr id="5" name="Рисунок 4" descr="depositphotos_82488730-stock-illustration-wooden-fence-and-grass-isolat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524000"/>
            <a:ext cx="3886200" cy="3200400"/>
          </a:xfrm>
          <a:prstGeom prst="rect">
            <a:avLst/>
          </a:prstGeom>
        </p:spPr>
      </p:pic>
      <p:pic>
        <p:nvPicPr>
          <p:cNvPr id="6" name="Рисунок 5" descr="06lab2m5j122895025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733800"/>
            <a:ext cx="3805237" cy="29194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МОЙ,МОЯ,МОЕ,МОИ</a:t>
            </a:r>
            <a:endParaRPr lang="ru-RU" dirty="0"/>
          </a:p>
        </p:txBody>
      </p:sp>
      <p:pic>
        <p:nvPicPr>
          <p:cNvPr id="4" name="Содержимое 3" descr="9ea926f5-69d2-4109-8875-808ae9aa54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676400"/>
            <a:ext cx="2514600" cy="2286000"/>
          </a:xfrm>
        </p:spPr>
      </p:pic>
      <p:pic>
        <p:nvPicPr>
          <p:cNvPr id="5" name="Рисунок 4" descr="axes-vector-33064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1295400"/>
            <a:ext cx="2964110" cy="3352800"/>
          </a:xfrm>
          <a:prstGeom prst="rect">
            <a:avLst/>
          </a:prstGeom>
        </p:spPr>
      </p:pic>
      <p:pic>
        <p:nvPicPr>
          <p:cNvPr id="6" name="Рисунок 5" descr="60118087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0" y="3810000"/>
            <a:ext cx="2732314" cy="2819400"/>
          </a:xfrm>
          <a:prstGeom prst="rect">
            <a:avLst/>
          </a:prstGeom>
        </p:spPr>
      </p:pic>
      <p:pic>
        <p:nvPicPr>
          <p:cNvPr id="7" name="Рисунок 6" descr="ad7a2592b05f0c5f1e12a572e0edb5b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0" y="1828800"/>
            <a:ext cx="2213199" cy="1676400"/>
          </a:xfrm>
          <a:prstGeom prst="rect">
            <a:avLst/>
          </a:prstGeom>
        </p:spPr>
      </p:pic>
      <p:pic>
        <p:nvPicPr>
          <p:cNvPr id="8" name="Рисунок 7" descr="s12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7400" y="4876800"/>
            <a:ext cx="3048000" cy="1809750"/>
          </a:xfrm>
          <a:prstGeom prst="rect">
            <a:avLst/>
          </a:prstGeom>
        </p:spPr>
      </p:pic>
      <p:pic>
        <p:nvPicPr>
          <p:cNvPr id="9" name="Рисунок 8" descr="319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1000" y="4724400"/>
            <a:ext cx="1930148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Один-много</a:t>
            </a:r>
            <a:endParaRPr lang="ru-RU" dirty="0"/>
          </a:p>
        </p:txBody>
      </p:sp>
      <p:pic>
        <p:nvPicPr>
          <p:cNvPr id="4" name="Содержимое 3" descr="img_56f68aa1be8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81000"/>
            <a:ext cx="2484787" cy="1858963"/>
          </a:xfrm>
        </p:spPr>
      </p:pic>
      <p:pic>
        <p:nvPicPr>
          <p:cNvPr id="5" name="Рисунок 4" descr="2c14e0bbe588cc406f7fdc8d19a539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48000"/>
            <a:ext cx="4191000" cy="3512820"/>
          </a:xfrm>
          <a:prstGeom prst="rect">
            <a:avLst/>
          </a:prstGeom>
        </p:spPr>
      </p:pic>
      <p:pic>
        <p:nvPicPr>
          <p:cNvPr id="7" name="Рисунок 6" descr="depositphotos_82488730-stock-illustration-wooden-fence-and-grass-isolate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0"/>
            <a:ext cx="1676400" cy="2743200"/>
          </a:xfrm>
          <a:prstGeom prst="rect">
            <a:avLst/>
          </a:prstGeom>
        </p:spPr>
      </p:pic>
      <p:pic>
        <p:nvPicPr>
          <p:cNvPr id="8" name="Рисунок 7" descr="0cfb482c19eddd31e6c384df5953a41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1551" y="2819400"/>
            <a:ext cx="3862449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xresdefault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2346678" cy="2239963"/>
          </a:xfrm>
        </p:spPr>
      </p:pic>
      <p:pic>
        <p:nvPicPr>
          <p:cNvPr id="5" name="Рисунок 4" descr="axes-vector-330646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81400"/>
            <a:ext cx="4488110" cy="3276600"/>
          </a:xfrm>
          <a:prstGeom prst="rect">
            <a:avLst/>
          </a:prstGeom>
        </p:spPr>
      </p:pic>
      <p:pic>
        <p:nvPicPr>
          <p:cNvPr id="6" name="Рисунок 5" descr="60118087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92686" y="304800"/>
            <a:ext cx="2351314" cy="1802674"/>
          </a:xfrm>
          <a:prstGeom prst="rect">
            <a:avLst/>
          </a:prstGeom>
        </p:spPr>
      </p:pic>
      <p:pic>
        <p:nvPicPr>
          <p:cNvPr id="7" name="Рисунок 6" descr="60118087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92686" y="2895600"/>
            <a:ext cx="2351314" cy="1802674"/>
          </a:xfrm>
          <a:prstGeom prst="rect">
            <a:avLst/>
          </a:prstGeom>
        </p:spPr>
      </p:pic>
      <p:pic>
        <p:nvPicPr>
          <p:cNvPr id="8" name="Рисунок 7" descr="60118087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988054">
            <a:off x="6745081" y="4989360"/>
            <a:ext cx="2351314" cy="1805711"/>
          </a:xfrm>
          <a:prstGeom prst="rect">
            <a:avLst/>
          </a:prstGeom>
        </p:spPr>
      </p:pic>
      <p:pic>
        <p:nvPicPr>
          <p:cNvPr id="9" name="Рисунок 8" descr="dd3b8291b3dd5671967ce878f338b12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4600" y="0"/>
            <a:ext cx="4267200" cy="2971800"/>
          </a:xfrm>
          <a:prstGeom prst="rect">
            <a:avLst/>
          </a:prstGeom>
        </p:spPr>
      </p:pic>
      <p:pic>
        <p:nvPicPr>
          <p:cNvPr id="10" name="Рисунок 9" descr="last_thumb134634994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24400" y="3124200"/>
            <a:ext cx="2057400" cy="2971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Молодцы,   хорошо  </a:t>
            </a:r>
            <a:r>
              <a:rPr lang="ru-RU" dirty="0" smtClean="0"/>
              <a:t>потрудились!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scale_12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457450"/>
            <a:ext cx="7924800" cy="34861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24</Words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Автоматизация звука [Р] в словах</vt:lpstr>
      <vt:lpstr>Игра  « Назови ласково»</vt:lpstr>
      <vt:lpstr>МОЙ,МОЯ,МОЕ,МОИ</vt:lpstr>
      <vt:lpstr>Один-много</vt:lpstr>
      <vt:lpstr>Слайд 5</vt:lpstr>
      <vt:lpstr>Молодцы,   хорошо  потрудились!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[Р] в словах</dc:title>
  <dc:creator>user</dc:creator>
  <cp:lastModifiedBy>user</cp:lastModifiedBy>
  <cp:revision>8</cp:revision>
  <dcterms:created xsi:type="dcterms:W3CDTF">2024-01-20T15:12:12Z</dcterms:created>
  <dcterms:modified xsi:type="dcterms:W3CDTF">2024-01-20T16:19:25Z</dcterms:modified>
</cp:coreProperties>
</file>