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3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030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9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12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993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95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6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53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48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9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8DACA-2298-474D-9E47-21D5AE2ADEAE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1D13D-7F84-4638-968F-511800A2D2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44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Фотоотчет проекта </a:t>
            </a:r>
            <a:br>
              <a:rPr lang="ru-RU" sz="6600" dirty="0" smtClean="0"/>
            </a:br>
            <a:r>
              <a:rPr lang="ru-RU" sz="6600" dirty="0" smtClean="0"/>
              <a:t>«Коляда, Коляда отворяй ворота»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81767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ользователь\Desktop\проект Коляда\P_20220114_1409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7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масок для Колядок</a:t>
            </a:r>
            <a:endParaRPr lang="ru-RU" dirty="0"/>
          </a:p>
        </p:txBody>
      </p:sp>
      <p:pic>
        <p:nvPicPr>
          <p:cNvPr id="13314" name="Picture 2" descr="C:\Users\Пользователь\Desktop\проект Коляда\P_20220113_0914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Пользователь\Desktop\проект Коляда\P_20220113_0914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31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Пользователь\Desktop\проект Коляда\WhatsApp Image 2022-01-15 at 20.16.53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39248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Пользователь\Desktop\проект Коляда\WhatsApp Image 2022-01-15 at 20.16.51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96752"/>
            <a:ext cx="431628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3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Пользователь\Desktop\проект Коляда\WhatsApp Image 2022-01-15 at 20.18.10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776864" cy="619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2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соленого теста делаем рождественское печенье</a:t>
            </a:r>
            <a:endParaRPr lang="ru-RU" sz="2800" dirty="0"/>
          </a:p>
        </p:txBody>
      </p:sp>
      <p:pic>
        <p:nvPicPr>
          <p:cNvPr id="16386" name="Picture 2" descr="C:\Users\Пользователь\Desktop\проект Коляда\P_20220114_0912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99422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Пользователь\Desktop\проект Коляда\P_20220114_0916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124744"/>
            <a:ext cx="399422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61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Пользователь\Desktop\проект Коляда\P_20220113_1147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4066232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Пользователь\Desktop\проект Коляда\P_20220113_120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260648"/>
            <a:ext cx="3994224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6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Делаем бусы из макарон  для Колядок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222805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Пользователь\Desktop\проект Коляда\WhatsApp Image 2022-01-13 at 16.49.36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00200"/>
            <a:ext cx="3850208" cy="46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Пользователь\Desktop\проект Коляда\WhatsApp Image 2022-01-13 at 16.50.3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248473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8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Вот такие получились бусы</a:t>
            </a:r>
            <a:endParaRPr lang="ru-RU" sz="2800" dirty="0"/>
          </a:p>
        </p:txBody>
      </p:sp>
      <p:pic>
        <p:nvPicPr>
          <p:cNvPr id="19458" name="Picture 2" descr="C:\Users\Пользователь\Desktop\проект Коляда\WhatsApp Image 2022-01-13 at 16.50.3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886851"/>
            <a:ext cx="4392488" cy="585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92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Разучивание игр для Колядок</a:t>
            </a:r>
            <a:endParaRPr lang="ru-RU" dirty="0"/>
          </a:p>
        </p:txBody>
      </p:sp>
      <p:pic>
        <p:nvPicPr>
          <p:cNvPr id="20482" name="Picture 2" descr="C:\Users\Пользователь\Desktop\проект Коляда\WhatsApp Image 2022-01-14 at 15.20.00 (1)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92221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Пользователь\Desktop\проект Коляда\WhatsApp Image 2022-01-14 at 15.20.00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268760"/>
            <a:ext cx="392221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Пользователь\Desktop\проект Коляда\WhatsApp Image 2022-01-14 at 15.20.0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10445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Пользователь\Desktop\проект Коляда\WhatsApp Image 2022-01-14 at 15.20.04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2"/>
            <a:ext cx="417646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4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Просмотр фильмов о истории возникновения праздника, традициях</a:t>
            </a:r>
            <a:endParaRPr lang="ru-RU" dirty="0"/>
          </a:p>
        </p:txBody>
      </p:sp>
      <p:pic>
        <p:nvPicPr>
          <p:cNvPr id="1026" name="Picture 2" descr="C:\Users\Пользователь\Desktop\проект Коляда\P_20220111_104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20080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10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ru-RU" dirty="0" smtClean="0"/>
              <a:t>Колядки пришли</a:t>
            </a:r>
            <a:endParaRPr lang="ru-RU" dirty="0"/>
          </a:p>
        </p:txBody>
      </p:sp>
      <p:pic>
        <p:nvPicPr>
          <p:cNvPr id="23554" name="Picture 2" descr="C:\Users\Пользователь\Desktop\проект Коляда\WhatsApp Image 2022-01-14 at 15.16.1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49694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18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Пользователь\Desktop\проект Коляда\WhatsApp Image 2022-01-14 at 15.14.47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32048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Пользователь\Desktop\проект Коляда\WhatsApp Image 2022-01-14 at 15.16.09 (1)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24847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7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Пользователь\Desktop\проект Коляда\WhatsApp Image 2022-01-14 at 15.18.5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32048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Пользователь\Desktop\проект Коляда\WhatsApp Image 2022-01-14 at 15.16.11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432048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9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«Коляда, Коляда отворяй ворота»</a:t>
            </a:r>
            <a:endParaRPr lang="ru-RU" dirty="0"/>
          </a:p>
        </p:txBody>
      </p:sp>
      <p:pic>
        <p:nvPicPr>
          <p:cNvPr id="27650" name="Picture 2" descr="C:\Users\Пользователь\Desktop\проект Коляда\WhatsApp Image 2022-01-14 at 15.48.21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C:\Users\Пользователь\Desktop\проект Коляда\WhatsApp Image 2022-01-14 at 15.48.19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14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8674" name="Picture 2" descr="C:\Users\Пользователь\Desktop\проект Коляда\WhatsApp Image 2022-01-14 at 15.34.58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464496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Пользователь\Desktop\проект Коляда\WhatsApp Image 2022-01-14 at 15.34.5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176463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54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37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050" name="Picture 2" descr="C:\Users\Пользователь\Desktop\проект Коляда\P_20220111_1047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39248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проект Коляда\P_20220111_1048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42484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5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Заучивание с детьми песенок-колядок, стихов</a:t>
            </a:r>
            <a:endParaRPr lang="ru-RU" dirty="0"/>
          </a:p>
        </p:txBody>
      </p:sp>
      <p:pic>
        <p:nvPicPr>
          <p:cNvPr id="3074" name="Picture 2" descr="C:\Users\Пользователь\Desktop\проект Коляда\P_20220112_134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0200"/>
            <a:ext cx="7704856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3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Рассматривание иллюстраций и беседа по ним</a:t>
            </a:r>
            <a:endParaRPr lang="ru-RU" dirty="0"/>
          </a:p>
        </p:txBody>
      </p:sp>
      <p:pic>
        <p:nvPicPr>
          <p:cNvPr id="4098" name="Picture 2" descr="C:\Users\Пользователь\Desktop\проект Коляда\P_20220112_1352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проект Коляда\P_20220112_1353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9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5122" name="Picture 2" descr="C:\Users\Пользователь\Desktop\проект Коляда\P_20220112_1352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176464" cy="55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проект Коляда\P_20220112_1353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4176464" cy="55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1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по теме проекта</a:t>
            </a:r>
            <a:endParaRPr lang="ru-RU" dirty="0"/>
          </a:p>
        </p:txBody>
      </p:sp>
      <p:pic>
        <p:nvPicPr>
          <p:cNvPr id="6146" name="Picture 2" descr="C:\Users\Пользователь\Desktop\проект Коляда\P_20220112_1355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9288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3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Подбор художественной литературы, консультация для родителей</a:t>
            </a:r>
            <a:endParaRPr lang="ru-RU" dirty="0"/>
          </a:p>
        </p:txBody>
      </p:sp>
      <p:pic>
        <p:nvPicPr>
          <p:cNvPr id="9218" name="Picture 2" descr="C:\Users\Пользователь\Desktop\проект Коляда\P_20220114_1405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4032448" cy="420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проект Коляда\P_20220112_1342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844824"/>
            <a:ext cx="3850208" cy="42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5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Продуктивная </a:t>
            </a:r>
            <a:r>
              <a:rPr lang="ru-RU" dirty="0" err="1" smtClean="0"/>
              <a:t>деятельность</a:t>
            </a:r>
            <a:r>
              <a:rPr lang="ru-RU" sz="3100" dirty="0" err="1" smtClean="0"/>
              <a:t>:раскрашивание</a:t>
            </a:r>
            <a:r>
              <a:rPr lang="ru-RU" sz="3100" dirty="0" smtClean="0"/>
              <a:t> Рождественских картинок</a:t>
            </a:r>
            <a:endParaRPr lang="ru-RU" sz="3100" dirty="0"/>
          </a:p>
        </p:txBody>
      </p:sp>
      <p:pic>
        <p:nvPicPr>
          <p:cNvPr id="10242" name="Picture 2" descr="C:\Users\Пользователь\Desktop\проект Коляда\P_20220111_1104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64" y="1844824"/>
            <a:ext cx="3394472" cy="42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Пользователь\Desktop\проект Коляда\P_20220111_1104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264" y="1844824"/>
            <a:ext cx="3394472" cy="42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2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77</Words>
  <Application>Microsoft Office PowerPoint</Application>
  <PresentationFormat>Экран (4:3)</PresentationFormat>
  <Paragraphs>17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Фотоотчет проекта  «Коляда, Коляда отворяй ворота»</vt:lpstr>
      <vt:lpstr>Просмотр фильмов о истории возникновения праздника, традициях</vt:lpstr>
      <vt:lpstr>3</vt:lpstr>
      <vt:lpstr>Заучивание с детьми песенок-колядок, стихов</vt:lpstr>
      <vt:lpstr>Рассматривание иллюстраций и беседа по ним</vt:lpstr>
      <vt:lpstr>3</vt:lpstr>
      <vt:lpstr>Материал по теме проекта</vt:lpstr>
      <vt:lpstr>Подбор художественной литературы, консультация для родителей</vt:lpstr>
      <vt:lpstr>Продуктивная деятельность:раскрашивание Рождественских картинок</vt:lpstr>
      <vt:lpstr>Презентация PowerPoint</vt:lpstr>
      <vt:lpstr>Изготовление масок для Колядок</vt:lpstr>
      <vt:lpstr>Презентация PowerPoint</vt:lpstr>
      <vt:lpstr>Презентация PowerPoint</vt:lpstr>
      <vt:lpstr>Из соленого теста делаем рождественское печенье</vt:lpstr>
      <vt:lpstr>Презентация PowerPoint</vt:lpstr>
      <vt:lpstr>Делаем бусы из макарон  для Колядок</vt:lpstr>
      <vt:lpstr>Вот такие получились бусы</vt:lpstr>
      <vt:lpstr>Разучивание игр для Колядок</vt:lpstr>
      <vt:lpstr>Презентация PowerPoint</vt:lpstr>
      <vt:lpstr>Колядки пришли</vt:lpstr>
      <vt:lpstr>Презентация PowerPoint</vt:lpstr>
      <vt:lpstr>Презентация PowerPoint</vt:lpstr>
      <vt:lpstr>Развлечение «Коляда, Коляда отворяй ворота»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проекта  «Коляда, Коляда отворяй ворота»</dc:title>
  <dc:creator>Пользователь</dc:creator>
  <cp:lastModifiedBy>Пользователь</cp:lastModifiedBy>
  <cp:revision>9</cp:revision>
  <dcterms:created xsi:type="dcterms:W3CDTF">2022-01-15T13:39:24Z</dcterms:created>
  <dcterms:modified xsi:type="dcterms:W3CDTF">2022-01-15T15:06:36Z</dcterms:modified>
</cp:coreProperties>
</file>