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58" r:id="rId2"/>
    <p:sldId id="259" r:id="rId3"/>
    <p:sldId id="260" r:id="rId4"/>
    <p:sldId id="272" r:id="rId5"/>
    <p:sldId id="273" r:id="rId6"/>
    <p:sldId id="274" r:id="rId7"/>
    <p:sldId id="263" r:id="rId8"/>
    <p:sldId id="275" r:id="rId9"/>
    <p:sldId id="276" r:id="rId10"/>
    <p:sldId id="262" r:id="rId11"/>
    <p:sldId id="277" r:id="rId12"/>
    <p:sldId id="270" r:id="rId13"/>
    <p:sldId id="281" r:id="rId14"/>
    <p:sldId id="282" r:id="rId15"/>
    <p:sldId id="283" r:id="rId16"/>
    <p:sldId id="284" r:id="rId17"/>
    <p:sldId id="286" r:id="rId18"/>
    <p:sldId id="287" r:id="rId19"/>
    <p:sldId id="26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naeva123@gmail.ru" initials="k" lastIdx="3" clrIdx="0">
    <p:extLst>
      <p:ext uri="{19B8F6BF-5375-455C-9EA6-DF929625EA0E}">
        <p15:presenceInfo xmlns:p15="http://schemas.microsoft.com/office/powerpoint/2012/main" userId="6c8e26b27f41e30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80662"/>
    <a:srgbClr val="0052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88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slide" Target="../slides/slide6.xml"/><Relationship Id="rId1" Type="http://schemas.openxmlformats.org/officeDocument/2006/relationships/slide" Target="../slides/slide5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slide" Target="../slides/slide18.xml"/><Relationship Id="rId1" Type="http://schemas.openxmlformats.org/officeDocument/2006/relationships/slide" Target="../slides/slide15.xml"/><Relationship Id="rId4" Type="http://schemas.openxmlformats.org/officeDocument/2006/relationships/slide" Target="../slides/slide1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AE7C61-3E76-4748-851E-B57843F1224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3BD253-E4C8-4E6D-BFDC-3E6424D645AB}">
      <dgm:prSet phldrT="[Текст]" custT="1"/>
      <dgm:spPr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en-US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l </a:t>
          </a:r>
          <a:r>
            <a:rPr lang="ru-RU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Нормативно-правовая база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19CAF16-61D1-4D96-9E49-1578957A6C0B}" type="parTrans" cxnId="{133C5C3D-0A21-4FA7-AE55-D6F9AAE7D117}">
      <dgm:prSet/>
      <dgm:spPr/>
      <dgm:t>
        <a:bodyPr/>
        <a:lstStyle/>
        <a:p>
          <a:endParaRPr lang="ru-RU"/>
        </a:p>
      </dgm:t>
    </dgm:pt>
    <dgm:pt modelId="{BDBF0250-2F67-4C98-AF1B-C65E5246D7DF}" type="sibTrans" cxnId="{133C5C3D-0A21-4FA7-AE55-D6F9AAE7D117}">
      <dgm:prSet/>
      <dgm:spPr/>
      <dgm:t>
        <a:bodyPr/>
        <a:lstStyle/>
        <a:p>
          <a:endParaRPr lang="ru-RU"/>
        </a:p>
      </dgm:t>
    </dgm:pt>
    <dgm:pt modelId="{270C4A2C-68EB-40F2-97E7-C517CD9150E9}">
      <dgm:prSet custT="1"/>
      <dgm:spPr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en-US" sz="3600" b="1" dirty="0" err="1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ll</a:t>
          </a:r>
          <a:r>
            <a:rPr lang="en-US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</a:t>
          </a:r>
          <a:r>
            <a:rPr lang="ru-RU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Введение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80ADE51D-5CE7-429B-9324-FDBAE10F4249}" type="parTrans" cxnId="{AA064D72-BA37-4377-B920-6C91BA4B5771}">
      <dgm:prSet/>
      <dgm:spPr/>
      <dgm:t>
        <a:bodyPr/>
        <a:lstStyle/>
        <a:p>
          <a:endParaRPr lang="ru-RU"/>
        </a:p>
      </dgm:t>
    </dgm:pt>
    <dgm:pt modelId="{A362F1D3-5AF5-47F1-82E3-9939FD9A19B0}" type="sibTrans" cxnId="{AA064D72-BA37-4377-B920-6C91BA4B5771}">
      <dgm:prSet/>
      <dgm:spPr/>
      <dgm:t>
        <a:bodyPr/>
        <a:lstStyle/>
        <a:p>
          <a:endParaRPr lang="ru-RU"/>
        </a:p>
      </dgm:t>
    </dgm:pt>
    <dgm:pt modelId="{345DE9DF-4BD9-4BE5-A545-46696CF6AFA9}">
      <dgm:prSet custT="1"/>
      <dgm:spPr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en-US" sz="3600" b="1" dirty="0" err="1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lll</a:t>
          </a:r>
          <a:r>
            <a:rPr lang="en-US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</a:t>
          </a:r>
          <a:r>
            <a:rPr lang="ru-RU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Теоретическая часть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DEFC0798-5BC7-4ECE-848D-DF6EAFBB2AEF}" type="parTrans" cxnId="{219A03DA-9B31-4022-B953-CB1E3B7B7F00}">
      <dgm:prSet/>
      <dgm:spPr/>
      <dgm:t>
        <a:bodyPr/>
        <a:lstStyle/>
        <a:p>
          <a:endParaRPr lang="ru-RU"/>
        </a:p>
      </dgm:t>
    </dgm:pt>
    <dgm:pt modelId="{5D77ADAA-7A99-439E-B1A2-97AD14E017E4}" type="sibTrans" cxnId="{219A03DA-9B31-4022-B953-CB1E3B7B7F00}">
      <dgm:prSet/>
      <dgm:spPr/>
      <dgm:t>
        <a:bodyPr/>
        <a:lstStyle/>
        <a:p>
          <a:endParaRPr lang="ru-RU"/>
        </a:p>
      </dgm:t>
    </dgm:pt>
    <dgm:pt modelId="{76E25128-95DA-46F4-A149-4D1ECD86CE91}" type="pres">
      <dgm:prSet presAssocID="{59AE7C61-3E76-4748-851E-B57843F1224B}" presName="linear" presStyleCnt="0">
        <dgm:presLayoutVars>
          <dgm:dir/>
          <dgm:animLvl val="lvl"/>
          <dgm:resizeHandles val="exact"/>
        </dgm:presLayoutVars>
      </dgm:prSet>
      <dgm:spPr/>
    </dgm:pt>
    <dgm:pt modelId="{2B3B12E0-29E6-497C-BA54-145689DB5B11}" type="pres">
      <dgm:prSet presAssocID="{DA3BD253-E4C8-4E6D-BFDC-3E6424D645AB}" presName="parentLin" presStyleCnt="0"/>
      <dgm:spPr/>
    </dgm:pt>
    <dgm:pt modelId="{1B6383F0-8BEF-401C-8E07-20A5460D0768}" type="pres">
      <dgm:prSet presAssocID="{DA3BD253-E4C8-4E6D-BFDC-3E6424D645AB}" presName="parentLeftMargin" presStyleLbl="node1" presStyleIdx="0" presStyleCnt="3"/>
      <dgm:spPr/>
    </dgm:pt>
    <dgm:pt modelId="{5A634ABA-92E3-43F9-8780-E65CF3338DFE}" type="pres">
      <dgm:prSet presAssocID="{DA3BD253-E4C8-4E6D-BFDC-3E6424D645AB}" presName="parentText" presStyleLbl="node1" presStyleIdx="0" presStyleCnt="3" custScaleX="99031" custLinFactNeighborX="25714" custLinFactNeighborY="-13254">
        <dgm:presLayoutVars>
          <dgm:chMax val="0"/>
          <dgm:bulletEnabled val="1"/>
        </dgm:presLayoutVars>
      </dgm:prSet>
      <dgm:spPr/>
    </dgm:pt>
    <dgm:pt modelId="{F8CB3EE6-DDCA-46D9-9F82-B35AC19F6587}" type="pres">
      <dgm:prSet presAssocID="{DA3BD253-E4C8-4E6D-BFDC-3E6424D645AB}" presName="negativeSpace" presStyleCnt="0"/>
      <dgm:spPr/>
    </dgm:pt>
    <dgm:pt modelId="{3CA40EF9-A745-4150-B7C1-D7D81718F297}" type="pres">
      <dgm:prSet presAssocID="{DA3BD253-E4C8-4E6D-BFDC-3E6424D645AB}" presName="childText" presStyleLbl="conFgAcc1" presStyleIdx="0" presStyleCnt="3">
        <dgm:presLayoutVars>
          <dgm:bulletEnabled val="1"/>
        </dgm:presLayoutVars>
      </dgm:prSet>
      <dgm:spPr/>
    </dgm:pt>
    <dgm:pt modelId="{EF106F88-FEFC-4D7D-8973-EFFE78CCCBA0}" type="pres">
      <dgm:prSet presAssocID="{BDBF0250-2F67-4C98-AF1B-C65E5246D7DF}" presName="spaceBetweenRectangles" presStyleCnt="0"/>
      <dgm:spPr/>
    </dgm:pt>
    <dgm:pt modelId="{D233AC84-2260-48FF-AF9F-8A82115B6BAB}" type="pres">
      <dgm:prSet presAssocID="{270C4A2C-68EB-40F2-97E7-C517CD9150E9}" presName="parentLin" presStyleCnt="0"/>
      <dgm:spPr/>
    </dgm:pt>
    <dgm:pt modelId="{C00711F8-1E6B-4FBA-B898-023D78295595}" type="pres">
      <dgm:prSet presAssocID="{270C4A2C-68EB-40F2-97E7-C517CD9150E9}" presName="parentLeftMargin" presStyleLbl="node1" presStyleIdx="0" presStyleCnt="3"/>
      <dgm:spPr/>
    </dgm:pt>
    <dgm:pt modelId="{106E51A9-5AAB-4955-92CB-6C4E9D0651C0}" type="pres">
      <dgm:prSet presAssocID="{270C4A2C-68EB-40F2-97E7-C517CD9150E9}" presName="parentText" presStyleLbl="node1" presStyleIdx="1" presStyleCnt="3" custAng="0" custScaleX="100035">
        <dgm:presLayoutVars>
          <dgm:chMax val="0"/>
          <dgm:bulletEnabled val="1"/>
        </dgm:presLayoutVars>
      </dgm:prSet>
      <dgm:spPr/>
    </dgm:pt>
    <dgm:pt modelId="{A54A6254-B0B9-4606-AB3A-A0FF7FF3B20D}" type="pres">
      <dgm:prSet presAssocID="{270C4A2C-68EB-40F2-97E7-C517CD9150E9}" presName="negativeSpace" presStyleCnt="0"/>
      <dgm:spPr/>
    </dgm:pt>
    <dgm:pt modelId="{18D2E653-533C-42EE-8286-83BBBE4B94FA}" type="pres">
      <dgm:prSet presAssocID="{270C4A2C-68EB-40F2-97E7-C517CD9150E9}" presName="childText" presStyleLbl="conFgAcc1" presStyleIdx="1" presStyleCnt="3">
        <dgm:presLayoutVars>
          <dgm:bulletEnabled val="1"/>
        </dgm:presLayoutVars>
      </dgm:prSet>
      <dgm:spPr/>
    </dgm:pt>
    <dgm:pt modelId="{33C0E1B4-AA5C-4B1E-A40B-20BEFBCE9B27}" type="pres">
      <dgm:prSet presAssocID="{A362F1D3-5AF5-47F1-82E3-9939FD9A19B0}" presName="spaceBetweenRectangles" presStyleCnt="0"/>
      <dgm:spPr/>
    </dgm:pt>
    <dgm:pt modelId="{26FC7772-2662-4D35-BE02-851DDBCCF401}" type="pres">
      <dgm:prSet presAssocID="{345DE9DF-4BD9-4BE5-A545-46696CF6AFA9}" presName="parentLin" presStyleCnt="0"/>
      <dgm:spPr/>
    </dgm:pt>
    <dgm:pt modelId="{9CD021AD-1F96-4933-9BB7-9D5057B9A7B5}" type="pres">
      <dgm:prSet presAssocID="{345DE9DF-4BD9-4BE5-A545-46696CF6AFA9}" presName="parentLeftMargin" presStyleLbl="node1" presStyleIdx="1" presStyleCnt="3"/>
      <dgm:spPr/>
    </dgm:pt>
    <dgm:pt modelId="{C7074E64-A632-46BF-9D3E-54A985B25EB7}" type="pres">
      <dgm:prSet presAssocID="{345DE9DF-4BD9-4BE5-A545-46696CF6AFA9}" presName="parentText" presStyleLbl="node1" presStyleIdx="2" presStyleCnt="3" custAng="0">
        <dgm:presLayoutVars>
          <dgm:chMax val="0"/>
          <dgm:bulletEnabled val="1"/>
        </dgm:presLayoutVars>
      </dgm:prSet>
      <dgm:spPr/>
    </dgm:pt>
    <dgm:pt modelId="{7632E81D-9537-4D54-B12F-6244994657A6}" type="pres">
      <dgm:prSet presAssocID="{345DE9DF-4BD9-4BE5-A545-46696CF6AFA9}" presName="negativeSpace" presStyleCnt="0"/>
      <dgm:spPr/>
    </dgm:pt>
    <dgm:pt modelId="{D735C1D2-6899-479E-B5A7-3DF3D3555D04}" type="pres">
      <dgm:prSet presAssocID="{345DE9DF-4BD9-4BE5-A545-46696CF6AFA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B248B0E-E060-4C6C-AF47-1D9DD5CE88B2}" type="presOf" srcId="{DA3BD253-E4C8-4E6D-BFDC-3E6424D645AB}" destId="{5A634ABA-92E3-43F9-8780-E65CF3338DFE}" srcOrd="1" destOrd="0" presId="urn:microsoft.com/office/officeart/2005/8/layout/list1"/>
    <dgm:cxn modelId="{9ABE0F39-6E2A-42C1-AF3F-4DCA475DFB83}" type="presOf" srcId="{270C4A2C-68EB-40F2-97E7-C517CD9150E9}" destId="{106E51A9-5AAB-4955-92CB-6C4E9D0651C0}" srcOrd="1" destOrd="0" presId="urn:microsoft.com/office/officeart/2005/8/layout/list1"/>
    <dgm:cxn modelId="{133C5C3D-0A21-4FA7-AE55-D6F9AAE7D117}" srcId="{59AE7C61-3E76-4748-851E-B57843F1224B}" destId="{DA3BD253-E4C8-4E6D-BFDC-3E6424D645AB}" srcOrd="0" destOrd="0" parTransId="{019CAF16-61D1-4D96-9E49-1578957A6C0B}" sibTransId="{BDBF0250-2F67-4C98-AF1B-C65E5246D7DF}"/>
    <dgm:cxn modelId="{810AB061-DDAC-4D18-9804-685ED9B1AFA8}" type="presOf" srcId="{345DE9DF-4BD9-4BE5-A545-46696CF6AFA9}" destId="{C7074E64-A632-46BF-9D3E-54A985B25EB7}" srcOrd="1" destOrd="0" presId="urn:microsoft.com/office/officeart/2005/8/layout/list1"/>
    <dgm:cxn modelId="{889B3944-5F94-47DB-B216-F88F4EE40C17}" type="presOf" srcId="{59AE7C61-3E76-4748-851E-B57843F1224B}" destId="{76E25128-95DA-46F4-A149-4D1ECD86CE91}" srcOrd="0" destOrd="0" presId="urn:microsoft.com/office/officeart/2005/8/layout/list1"/>
    <dgm:cxn modelId="{AA064D72-BA37-4377-B920-6C91BA4B5771}" srcId="{59AE7C61-3E76-4748-851E-B57843F1224B}" destId="{270C4A2C-68EB-40F2-97E7-C517CD9150E9}" srcOrd="1" destOrd="0" parTransId="{80ADE51D-5CE7-429B-9324-FDBAE10F4249}" sibTransId="{A362F1D3-5AF5-47F1-82E3-9939FD9A19B0}"/>
    <dgm:cxn modelId="{6436C1A5-046F-4385-8340-52B0FC9B899A}" type="presOf" srcId="{345DE9DF-4BD9-4BE5-A545-46696CF6AFA9}" destId="{9CD021AD-1F96-4933-9BB7-9D5057B9A7B5}" srcOrd="0" destOrd="0" presId="urn:microsoft.com/office/officeart/2005/8/layout/list1"/>
    <dgm:cxn modelId="{419BBABF-9D85-4654-AF7E-D1BB9A3B25D9}" type="presOf" srcId="{270C4A2C-68EB-40F2-97E7-C517CD9150E9}" destId="{C00711F8-1E6B-4FBA-B898-023D78295595}" srcOrd="0" destOrd="0" presId="urn:microsoft.com/office/officeart/2005/8/layout/list1"/>
    <dgm:cxn modelId="{219A03DA-9B31-4022-B953-CB1E3B7B7F00}" srcId="{59AE7C61-3E76-4748-851E-B57843F1224B}" destId="{345DE9DF-4BD9-4BE5-A545-46696CF6AFA9}" srcOrd="2" destOrd="0" parTransId="{DEFC0798-5BC7-4ECE-848D-DF6EAFBB2AEF}" sibTransId="{5D77ADAA-7A99-439E-B1A2-97AD14E017E4}"/>
    <dgm:cxn modelId="{13DED7FA-A6DC-47A8-B463-752EA2038F8E}" type="presOf" srcId="{DA3BD253-E4C8-4E6D-BFDC-3E6424D645AB}" destId="{1B6383F0-8BEF-401C-8E07-20A5460D0768}" srcOrd="0" destOrd="0" presId="urn:microsoft.com/office/officeart/2005/8/layout/list1"/>
    <dgm:cxn modelId="{09A96E33-3FEC-407B-A6FF-DA76312F6463}" type="presParOf" srcId="{76E25128-95DA-46F4-A149-4D1ECD86CE91}" destId="{2B3B12E0-29E6-497C-BA54-145689DB5B11}" srcOrd="0" destOrd="0" presId="urn:microsoft.com/office/officeart/2005/8/layout/list1"/>
    <dgm:cxn modelId="{6FECAAAB-EC4B-4753-A88C-E2CE79A607DF}" type="presParOf" srcId="{2B3B12E0-29E6-497C-BA54-145689DB5B11}" destId="{1B6383F0-8BEF-401C-8E07-20A5460D0768}" srcOrd="0" destOrd="0" presId="urn:microsoft.com/office/officeart/2005/8/layout/list1"/>
    <dgm:cxn modelId="{D06ADA4A-8EBA-445A-9559-9157F1CCDD9B}" type="presParOf" srcId="{2B3B12E0-29E6-497C-BA54-145689DB5B11}" destId="{5A634ABA-92E3-43F9-8780-E65CF3338DFE}" srcOrd="1" destOrd="0" presId="urn:microsoft.com/office/officeart/2005/8/layout/list1"/>
    <dgm:cxn modelId="{9CFA5DCE-FED9-4991-93D1-B3CC3F867A1F}" type="presParOf" srcId="{76E25128-95DA-46F4-A149-4D1ECD86CE91}" destId="{F8CB3EE6-DDCA-46D9-9F82-B35AC19F6587}" srcOrd="1" destOrd="0" presId="urn:microsoft.com/office/officeart/2005/8/layout/list1"/>
    <dgm:cxn modelId="{43A593F0-ABB7-487B-A295-6CA86E32F6C8}" type="presParOf" srcId="{76E25128-95DA-46F4-A149-4D1ECD86CE91}" destId="{3CA40EF9-A745-4150-B7C1-D7D81718F297}" srcOrd="2" destOrd="0" presId="urn:microsoft.com/office/officeart/2005/8/layout/list1"/>
    <dgm:cxn modelId="{3C8D82E5-A31C-410B-BEA8-104DF639F9C7}" type="presParOf" srcId="{76E25128-95DA-46F4-A149-4D1ECD86CE91}" destId="{EF106F88-FEFC-4D7D-8973-EFFE78CCCBA0}" srcOrd="3" destOrd="0" presId="urn:microsoft.com/office/officeart/2005/8/layout/list1"/>
    <dgm:cxn modelId="{4110A2BF-AB44-4307-8634-1702ECC3B801}" type="presParOf" srcId="{76E25128-95DA-46F4-A149-4D1ECD86CE91}" destId="{D233AC84-2260-48FF-AF9F-8A82115B6BAB}" srcOrd="4" destOrd="0" presId="urn:microsoft.com/office/officeart/2005/8/layout/list1"/>
    <dgm:cxn modelId="{4CFFFE83-4B7C-4467-B75A-A985CB36B278}" type="presParOf" srcId="{D233AC84-2260-48FF-AF9F-8A82115B6BAB}" destId="{C00711F8-1E6B-4FBA-B898-023D78295595}" srcOrd="0" destOrd="0" presId="urn:microsoft.com/office/officeart/2005/8/layout/list1"/>
    <dgm:cxn modelId="{0BB3E017-4893-4A12-99E0-98C05C762526}" type="presParOf" srcId="{D233AC84-2260-48FF-AF9F-8A82115B6BAB}" destId="{106E51A9-5AAB-4955-92CB-6C4E9D0651C0}" srcOrd="1" destOrd="0" presId="urn:microsoft.com/office/officeart/2005/8/layout/list1"/>
    <dgm:cxn modelId="{11B2B227-BDA2-4F9D-8417-E108AC7FB1C4}" type="presParOf" srcId="{76E25128-95DA-46F4-A149-4D1ECD86CE91}" destId="{A54A6254-B0B9-4606-AB3A-A0FF7FF3B20D}" srcOrd="5" destOrd="0" presId="urn:microsoft.com/office/officeart/2005/8/layout/list1"/>
    <dgm:cxn modelId="{16256DC7-8221-476A-820C-619B511FD7DC}" type="presParOf" srcId="{76E25128-95DA-46F4-A149-4D1ECD86CE91}" destId="{18D2E653-533C-42EE-8286-83BBBE4B94FA}" srcOrd="6" destOrd="0" presId="urn:microsoft.com/office/officeart/2005/8/layout/list1"/>
    <dgm:cxn modelId="{C73DA717-519F-4C30-8A68-FF53BEC4964C}" type="presParOf" srcId="{76E25128-95DA-46F4-A149-4D1ECD86CE91}" destId="{33C0E1B4-AA5C-4B1E-A40B-20BEFBCE9B27}" srcOrd="7" destOrd="0" presId="urn:microsoft.com/office/officeart/2005/8/layout/list1"/>
    <dgm:cxn modelId="{1078E897-F932-410F-BDB0-1AB26AD95A48}" type="presParOf" srcId="{76E25128-95DA-46F4-A149-4D1ECD86CE91}" destId="{26FC7772-2662-4D35-BE02-851DDBCCF401}" srcOrd="8" destOrd="0" presId="urn:microsoft.com/office/officeart/2005/8/layout/list1"/>
    <dgm:cxn modelId="{F6D0718C-B95F-40ED-98B3-1700355E42AB}" type="presParOf" srcId="{26FC7772-2662-4D35-BE02-851DDBCCF401}" destId="{9CD021AD-1F96-4933-9BB7-9D5057B9A7B5}" srcOrd="0" destOrd="0" presId="urn:microsoft.com/office/officeart/2005/8/layout/list1"/>
    <dgm:cxn modelId="{1EF1D292-7EB8-4743-B5C7-256E313CC496}" type="presParOf" srcId="{26FC7772-2662-4D35-BE02-851DDBCCF401}" destId="{C7074E64-A632-46BF-9D3E-54A985B25EB7}" srcOrd="1" destOrd="0" presId="urn:microsoft.com/office/officeart/2005/8/layout/list1"/>
    <dgm:cxn modelId="{9DC5CC6B-84B7-425A-8340-6E211DB0BB78}" type="presParOf" srcId="{76E25128-95DA-46F4-A149-4D1ECD86CE91}" destId="{7632E81D-9537-4D54-B12F-6244994657A6}" srcOrd="9" destOrd="0" presId="urn:microsoft.com/office/officeart/2005/8/layout/list1"/>
    <dgm:cxn modelId="{9E5F73CD-F37A-41DF-85A6-49CDE23B9D7A}" type="presParOf" srcId="{76E25128-95DA-46F4-A149-4D1ECD86CE91}" destId="{D735C1D2-6899-479E-B5A7-3DF3D3555D0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AE7C61-3E76-4748-851E-B57843F1224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3BD253-E4C8-4E6D-BFDC-3E6424D645AB}">
      <dgm:prSet phldrT="[Текст]" custT="1"/>
      <dgm:spPr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en-US" sz="3600" b="1" dirty="0" err="1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lV</a:t>
          </a:r>
          <a:r>
            <a:rPr lang="en-US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</a:t>
          </a:r>
          <a:r>
            <a:rPr lang="ru-RU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Практическая часть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19CAF16-61D1-4D96-9E49-1578957A6C0B}" type="parTrans" cxnId="{133C5C3D-0A21-4FA7-AE55-D6F9AAE7D117}">
      <dgm:prSet/>
      <dgm:spPr/>
      <dgm:t>
        <a:bodyPr/>
        <a:lstStyle/>
        <a:p>
          <a:endParaRPr lang="ru-RU"/>
        </a:p>
      </dgm:t>
    </dgm:pt>
    <dgm:pt modelId="{BDBF0250-2F67-4C98-AF1B-C65E5246D7DF}" type="sibTrans" cxnId="{133C5C3D-0A21-4FA7-AE55-D6F9AAE7D117}">
      <dgm:prSet/>
      <dgm:spPr/>
      <dgm:t>
        <a:bodyPr/>
        <a:lstStyle/>
        <a:p>
          <a:endParaRPr lang="ru-RU"/>
        </a:p>
      </dgm:t>
    </dgm:pt>
    <dgm:pt modelId="{E1491A06-F0B8-45FD-A9F6-421C34C67253}">
      <dgm:prSet phldrT="[Текст]" custT="1"/>
      <dgm:spPr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dirty="0" err="1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Vll</a:t>
          </a:r>
          <a:r>
            <a:rPr lang="en-US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</a:t>
          </a:r>
          <a:r>
            <a:rPr lang="ru-RU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Приложения</a:t>
          </a:r>
        </a:p>
        <a:p>
          <a:pPr marL="0"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2C0BC37-D5C3-4A43-B430-E243F3142A30}" type="parTrans" cxnId="{EC2ED685-A525-4EC5-B328-BB517BF1DE1F}">
      <dgm:prSet/>
      <dgm:spPr/>
      <dgm:t>
        <a:bodyPr/>
        <a:lstStyle/>
        <a:p>
          <a:endParaRPr lang="ru-RU"/>
        </a:p>
      </dgm:t>
    </dgm:pt>
    <dgm:pt modelId="{16541F16-5970-47AE-AD82-85F0B43B216E}" type="sibTrans" cxnId="{EC2ED685-A525-4EC5-B328-BB517BF1DE1F}">
      <dgm:prSet/>
      <dgm:spPr/>
      <dgm:t>
        <a:bodyPr/>
        <a:lstStyle/>
        <a:p>
          <a:endParaRPr lang="ru-RU"/>
        </a:p>
      </dgm:t>
    </dgm:pt>
    <dgm:pt modelId="{270C4A2C-68EB-40F2-97E7-C517CD9150E9}">
      <dgm:prSet custT="1"/>
      <dgm:spPr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dirty="0">
            <a:solidFill>
              <a:srgbClr val="002060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V </a:t>
          </a:r>
          <a:r>
            <a:rPr lang="ru-RU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Вывод</a:t>
          </a:r>
        </a:p>
        <a:p>
          <a:pPr marL="0"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80ADE51D-5CE7-429B-9324-FDBAE10F4249}" type="parTrans" cxnId="{AA064D72-BA37-4377-B920-6C91BA4B5771}">
      <dgm:prSet/>
      <dgm:spPr/>
      <dgm:t>
        <a:bodyPr/>
        <a:lstStyle/>
        <a:p>
          <a:endParaRPr lang="ru-RU"/>
        </a:p>
      </dgm:t>
    </dgm:pt>
    <dgm:pt modelId="{A362F1D3-5AF5-47F1-82E3-9939FD9A19B0}" type="sibTrans" cxnId="{AA064D72-BA37-4377-B920-6C91BA4B5771}">
      <dgm:prSet/>
      <dgm:spPr/>
      <dgm:t>
        <a:bodyPr/>
        <a:lstStyle/>
        <a:p>
          <a:endParaRPr lang="ru-RU"/>
        </a:p>
      </dgm:t>
    </dgm:pt>
    <dgm:pt modelId="{345DE9DF-4BD9-4BE5-A545-46696CF6AFA9}">
      <dgm:prSet custT="1"/>
      <dgm:spPr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b="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dirty="0" err="1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Vl</a:t>
          </a:r>
          <a:r>
            <a:rPr lang="en-US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</a:t>
          </a:r>
          <a:r>
            <a:rPr lang="ru-RU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Список литературы</a:t>
          </a:r>
        </a:p>
        <a:p>
          <a:pPr marL="0"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DEFC0798-5BC7-4ECE-848D-DF6EAFBB2AEF}" type="parTrans" cxnId="{219A03DA-9B31-4022-B953-CB1E3B7B7F00}">
      <dgm:prSet/>
      <dgm:spPr/>
      <dgm:t>
        <a:bodyPr/>
        <a:lstStyle/>
        <a:p>
          <a:endParaRPr lang="ru-RU"/>
        </a:p>
      </dgm:t>
    </dgm:pt>
    <dgm:pt modelId="{5D77ADAA-7A99-439E-B1A2-97AD14E017E4}" type="sibTrans" cxnId="{219A03DA-9B31-4022-B953-CB1E3B7B7F00}">
      <dgm:prSet/>
      <dgm:spPr/>
      <dgm:t>
        <a:bodyPr/>
        <a:lstStyle/>
        <a:p>
          <a:endParaRPr lang="ru-RU"/>
        </a:p>
      </dgm:t>
    </dgm:pt>
    <dgm:pt modelId="{76E25128-95DA-46F4-A149-4D1ECD86CE91}" type="pres">
      <dgm:prSet presAssocID="{59AE7C61-3E76-4748-851E-B57843F1224B}" presName="linear" presStyleCnt="0">
        <dgm:presLayoutVars>
          <dgm:dir/>
          <dgm:animLvl val="lvl"/>
          <dgm:resizeHandles val="exact"/>
        </dgm:presLayoutVars>
      </dgm:prSet>
      <dgm:spPr/>
    </dgm:pt>
    <dgm:pt modelId="{2B3B12E0-29E6-497C-BA54-145689DB5B11}" type="pres">
      <dgm:prSet presAssocID="{DA3BD253-E4C8-4E6D-BFDC-3E6424D645AB}" presName="parentLin" presStyleCnt="0"/>
      <dgm:spPr/>
    </dgm:pt>
    <dgm:pt modelId="{1B6383F0-8BEF-401C-8E07-20A5460D0768}" type="pres">
      <dgm:prSet presAssocID="{DA3BD253-E4C8-4E6D-BFDC-3E6424D645AB}" presName="parentLeftMargin" presStyleLbl="node1" presStyleIdx="0" presStyleCnt="4"/>
      <dgm:spPr/>
    </dgm:pt>
    <dgm:pt modelId="{5A634ABA-92E3-43F9-8780-E65CF3338DFE}" type="pres">
      <dgm:prSet presAssocID="{DA3BD253-E4C8-4E6D-BFDC-3E6424D645AB}" presName="parentText" presStyleLbl="node1" presStyleIdx="0" presStyleCnt="4" custLinFactNeighborX="25714" custLinFactNeighborY="-13254">
        <dgm:presLayoutVars>
          <dgm:chMax val="0"/>
          <dgm:bulletEnabled val="1"/>
        </dgm:presLayoutVars>
      </dgm:prSet>
      <dgm:spPr/>
    </dgm:pt>
    <dgm:pt modelId="{F8CB3EE6-DDCA-46D9-9F82-B35AC19F6587}" type="pres">
      <dgm:prSet presAssocID="{DA3BD253-E4C8-4E6D-BFDC-3E6424D645AB}" presName="negativeSpace" presStyleCnt="0"/>
      <dgm:spPr/>
    </dgm:pt>
    <dgm:pt modelId="{3CA40EF9-A745-4150-B7C1-D7D81718F297}" type="pres">
      <dgm:prSet presAssocID="{DA3BD253-E4C8-4E6D-BFDC-3E6424D645AB}" presName="childText" presStyleLbl="conFgAcc1" presStyleIdx="0" presStyleCnt="4">
        <dgm:presLayoutVars>
          <dgm:bulletEnabled val="1"/>
        </dgm:presLayoutVars>
      </dgm:prSet>
      <dgm:spPr/>
    </dgm:pt>
    <dgm:pt modelId="{EF106F88-FEFC-4D7D-8973-EFFE78CCCBA0}" type="pres">
      <dgm:prSet presAssocID="{BDBF0250-2F67-4C98-AF1B-C65E5246D7DF}" presName="spaceBetweenRectangles" presStyleCnt="0"/>
      <dgm:spPr/>
    </dgm:pt>
    <dgm:pt modelId="{D233AC84-2260-48FF-AF9F-8A82115B6BAB}" type="pres">
      <dgm:prSet presAssocID="{270C4A2C-68EB-40F2-97E7-C517CD9150E9}" presName="parentLin" presStyleCnt="0"/>
      <dgm:spPr/>
    </dgm:pt>
    <dgm:pt modelId="{C00711F8-1E6B-4FBA-B898-023D78295595}" type="pres">
      <dgm:prSet presAssocID="{270C4A2C-68EB-40F2-97E7-C517CD9150E9}" presName="parentLeftMargin" presStyleLbl="node1" presStyleIdx="0" presStyleCnt="4"/>
      <dgm:spPr/>
    </dgm:pt>
    <dgm:pt modelId="{106E51A9-5AAB-4955-92CB-6C4E9D0651C0}" type="pres">
      <dgm:prSet presAssocID="{270C4A2C-68EB-40F2-97E7-C517CD9150E9}" presName="parentText" presStyleLbl="node1" presStyleIdx="1" presStyleCnt="4" custAng="0">
        <dgm:presLayoutVars>
          <dgm:chMax val="0"/>
          <dgm:bulletEnabled val="1"/>
        </dgm:presLayoutVars>
      </dgm:prSet>
      <dgm:spPr/>
    </dgm:pt>
    <dgm:pt modelId="{A54A6254-B0B9-4606-AB3A-A0FF7FF3B20D}" type="pres">
      <dgm:prSet presAssocID="{270C4A2C-68EB-40F2-97E7-C517CD9150E9}" presName="negativeSpace" presStyleCnt="0"/>
      <dgm:spPr/>
    </dgm:pt>
    <dgm:pt modelId="{18D2E653-533C-42EE-8286-83BBBE4B94FA}" type="pres">
      <dgm:prSet presAssocID="{270C4A2C-68EB-40F2-97E7-C517CD9150E9}" presName="childText" presStyleLbl="conFgAcc1" presStyleIdx="1" presStyleCnt="4">
        <dgm:presLayoutVars>
          <dgm:bulletEnabled val="1"/>
        </dgm:presLayoutVars>
      </dgm:prSet>
      <dgm:spPr/>
    </dgm:pt>
    <dgm:pt modelId="{33C0E1B4-AA5C-4B1E-A40B-20BEFBCE9B27}" type="pres">
      <dgm:prSet presAssocID="{A362F1D3-5AF5-47F1-82E3-9939FD9A19B0}" presName="spaceBetweenRectangles" presStyleCnt="0"/>
      <dgm:spPr/>
    </dgm:pt>
    <dgm:pt modelId="{26FC7772-2662-4D35-BE02-851DDBCCF401}" type="pres">
      <dgm:prSet presAssocID="{345DE9DF-4BD9-4BE5-A545-46696CF6AFA9}" presName="parentLin" presStyleCnt="0"/>
      <dgm:spPr/>
    </dgm:pt>
    <dgm:pt modelId="{9CD021AD-1F96-4933-9BB7-9D5057B9A7B5}" type="pres">
      <dgm:prSet presAssocID="{345DE9DF-4BD9-4BE5-A545-46696CF6AFA9}" presName="parentLeftMargin" presStyleLbl="node1" presStyleIdx="1" presStyleCnt="4"/>
      <dgm:spPr/>
    </dgm:pt>
    <dgm:pt modelId="{C7074E64-A632-46BF-9D3E-54A985B25EB7}" type="pres">
      <dgm:prSet presAssocID="{345DE9DF-4BD9-4BE5-A545-46696CF6AFA9}" presName="parentText" presStyleLbl="node1" presStyleIdx="2" presStyleCnt="4" custAng="0">
        <dgm:presLayoutVars>
          <dgm:chMax val="0"/>
          <dgm:bulletEnabled val="1"/>
        </dgm:presLayoutVars>
      </dgm:prSet>
      <dgm:spPr/>
    </dgm:pt>
    <dgm:pt modelId="{7632E81D-9537-4D54-B12F-6244994657A6}" type="pres">
      <dgm:prSet presAssocID="{345DE9DF-4BD9-4BE5-A545-46696CF6AFA9}" presName="negativeSpace" presStyleCnt="0"/>
      <dgm:spPr/>
    </dgm:pt>
    <dgm:pt modelId="{D735C1D2-6899-479E-B5A7-3DF3D3555D04}" type="pres">
      <dgm:prSet presAssocID="{345DE9DF-4BD9-4BE5-A545-46696CF6AFA9}" presName="childText" presStyleLbl="conFgAcc1" presStyleIdx="2" presStyleCnt="4">
        <dgm:presLayoutVars>
          <dgm:bulletEnabled val="1"/>
        </dgm:presLayoutVars>
      </dgm:prSet>
      <dgm:spPr/>
    </dgm:pt>
    <dgm:pt modelId="{7C475588-96D7-4295-9E23-7CF61A19D022}" type="pres">
      <dgm:prSet presAssocID="{5D77ADAA-7A99-439E-B1A2-97AD14E017E4}" presName="spaceBetweenRectangles" presStyleCnt="0"/>
      <dgm:spPr/>
    </dgm:pt>
    <dgm:pt modelId="{61E2769C-CE94-4405-9D77-A59FF2FE0161}" type="pres">
      <dgm:prSet presAssocID="{E1491A06-F0B8-45FD-A9F6-421C34C67253}" presName="parentLin" presStyleCnt="0"/>
      <dgm:spPr/>
    </dgm:pt>
    <dgm:pt modelId="{A19D67AD-E940-4C54-B68D-1A8DEB92A55B}" type="pres">
      <dgm:prSet presAssocID="{E1491A06-F0B8-45FD-A9F6-421C34C67253}" presName="parentLeftMargin" presStyleLbl="node1" presStyleIdx="2" presStyleCnt="4"/>
      <dgm:spPr/>
    </dgm:pt>
    <dgm:pt modelId="{A1C717F7-BA9A-4F97-81AF-25C16A62770C}" type="pres">
      <dgm:prSet presAssocID="{E1491A06-F0B8-45FD-A9F6-421C34C67253}" presName="parentText" presStyleLbl="node1" presStyleIdx="3" presStyleCnt="4" custLinFactNeighborX="-2164">
        <dgm:presLayoutVars>
          <dgm:chMax val="0"/>
          <dgm:bulletEnabled val="1"/>
        </dgm:presLayoutVars>
      </dgm:prSet>
      <dgm:spPr/>
    </dgm:pt>
    <dgm:pt modelId="{5C2F65B0-D01C-4AD0-8578-37E9D1943F8F}" type="pres">
      <dgm:prSet presAssocID="{E1491A06-F0B8-45FD-A9F6-421C34C67253}" presName="negativeSpace" presStyleCnt="0"/>
      <dgm:spPr/>
    </dgm:pt>
    <dgm:pt modelId="{8E7EF69B-BA24-4DE5-96B6-988B8ADA0F94}" type="pres">
      <dgm:prSet presAssocID="{E1491A06-F0B8-45FD-A9F6-421C34C6725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B248B0E-E060-4C6C-AF47-1D9DD5CE88B2}" type="presOf" srcId="{DA3BD253-E4C8-4E6D-BFDC-3E6424D645AB}" destId="{5A634ABA-92E3-43F9-8780-E65CF3338DFE}" srcOrd="1" destOrd="0" presId="urn:microsoft.com/office/officeart/2005/8/layout/list1"/>
    <dgm:cxn modelId="{9ABE0F39-6E2A-42C1-AF3F-4DCA475DFB83}" type="presOf" srcId="{270C4A2C-68EB-40F2-97E7-C517CD9150E9}" destId="{106E51A9-5AAB-4955-92CB-6C4E9D0651C0}" srcOrd="1" destOrd="0" presId="urn:microsoft.com/office/officeart/2005/8/layout/list1"/>
    <dgm:cxn modelId="{133C5C3D-0A21-4FA7-AE55-D6F9AAE7D117}" srcId="{59AE7C61-3E76-4748-851E-B57843F1224B}" destId="{DA3BD253-E4C8-4E6D-BFDC-3E6424D645AB}" srcOrd="0" destOrd="0" parTransId="{019CAF16-61D1-4D96-9E49-1578957A6C0B}" sibTransId="{BDBF0250-2F67-4C98-AF1B-C65E5246D7DF}"/>
    <dgm:cxn modelId="{28314F40-485D-451D-8ED9-A418381C04A4}" type="presOf" srcId="{E1491A06-F0B8-45FD-A9F6-421C34C67253}" destId="{A1C717F7-BA9A-4F97-81AF-25C16A62770C}" srcOrd="1" destOrd="0" presId="urn:microsoft.com/office/officeart/2005/8/layout/list1"/>
    <dgm:cxn modelId="{810AB061-DDAC-4D18-9804-685ED9B1AFA8}" type="presOf" srcId="{345DE9DF-4BD9-4BE5-A545-46696CF6AFA9}" destId="{C7074E64-A632-46BF-9D3E-54A985B25EB7}" srcOrd="1" destOrd="0" presId="urn:microsoft.com/office/officeart/2005/8/layout/list1"/>
    <dgm:cxn modelId="{889B3944-5F94-47DB-B216-F88F4EE40C17}" type="presOf" srcId="{59AE7C61-3E76-4748-851E-B57843F1224B}" destId="{76E25128-95DA-46F4-A149-4D1ECD86CE91}" srcOrd="0" destOrd="0" presId="urn:microsoft.com/office/officeart/2005/8/layout/list1"/>
    <dgm:cxn modelId="{AA064D72-BA37-4377-B920-6C91BA4B5771}" srcId="{59AE7C61-3E76-4748-851E-B57843F1224B}" destId="{270C4A2C-68EB-40F2-97E7-C517CD9150E9}" srcOrd="1" destOrd="0" parTransId="{80ADE51D-5CE7-429B-9324-FDBAE10F4249}" sibTransId="{A362F1D3-5AF5-47F1-82E3-9939FD9A19B0}"/>
    <dgm:cxn modelId="{EC2ED685-A525-4EC5-B328-BB517BF1DE1F}" srcId="{59AE7C61-3E76-4748-851E-B57843F1224B}" destId="{E1491A06-F0B8-45FD-A9F6-421C34C67253}" srcOrd="3" destOrd="0" parTransId="{02C0BC37-D5C3-4A43-B430-E243F3142A30}" sibTransId="{16541F16-5970-47AE-AD82-85F0B43B216E}"/>
    <dgm:cxn modelId="{DE2F64A2-F517-44E7-AA7D-5BBC30276951}" type="presOf" srcId="{E1491A06-F0B8-45FD-A9F6-421C34C67253}" destId="{A19D67AD-E940-4C54-B68D-1A8DEB92A55B}" srcOrd="0" destOrd="0" presId="urn:microsoft.com/office/officeart/2005/8/layout/list1"/>
    <dgm:cxn modelId="{6436C1A5-046F-4385-8340-52B0FC9B899A}" type="presOf" srcId="{345DE9DF-4BD9-4BE5-A545-46696CF6AFA9}" destId="{9CD021AD-1F96-4933-9BB7-9D5057B9A7B5}" srcOrd="0" destOrd="0" presId="urn:microsoft.com/office/officeart/2005/8/layout/list1"/>
    <dgm:cxn modelId="{419BBABF-9D85-4654-AF7E-D1BB9A3B25D9}" type="presOf" srcId="{270C4A2C-68EB-40F2-97E7-C517CD9150E9}" destId="{C00711F8-1E6B-4FBA-B898-023D78295595}" srcOrd="0" destOrd="0" presId="urn:microsoft.com/office/officeart/2005/8/layout/list1"/>
    <dgm:cxn modelId="{219A03DA-9B31-4022-B953-CB1E3B7B7F00}" srcId="{59AE7C61-3E76-4748-851E-B57843F1224B}" destId="{345DE9DF-4BD9-4BE5-A545-46696CF6AFA9}" srcOrd="2" destOrd="0" parTransId="{DEFC0798-5BC7-4ECE-848D-DF6EAFBB2AEF}" sibTransId="{5D77ADAA-7A99-439E-B1A2-97AD14E017E4}"/>
    <dgm:cxn modelId="{13DED7FA-A6DC-47A8-B463-752EA2038F8E}" type="presOf" srcId="{DA3BD253-E4C8-4E6D-BFDC-3E6424D645AB}" destId="{1B6383F0-8BEF-401C-8E07-20A5460D0768}" srcOrd="0" destOrd="0" presId="urn:microsoft.com/office/officeart/2005/8/layout/list1"/>
    <dgm:cxn modelId="{09A96E33-3FEC-407B-A6FF-DA76312F6463}" type="presParOf" srcId="{76E25128-95DA-46F4-A149-4D1ECD86CE91}" destId="{2B3B12E0-29E6-497C-BA54-145689DB5B11}" srcOrd="0" destOrd="0" presId="urn:microsoft.com/office/officeart/2005/8/layout/list1"/>
    <dgm:cxn modelId="{6FECAAAB-EC4B-4753-A88C-E2CE79A607DF}" type="presParOf" srcId="{2B3B12E0-29E6-497C-BA54-145689DB5B11}" destId="{1B6383F0-8BEF-401C-8E07-20A5460D0768}" srcOrd="0" destOrd="0" presId="urn:microsoft.com/office/officeart/2005/8/layout/list1"/>
    <dgm:cxn modelId="{D06ADA4A-8EBA-445A-9559-9157F1CCDD9B}" type="presParOf" srcId="{2B3B12E0-29E6-497C-BA54-145689DB5B11}" destId="{5A634ABA-92E3-43F9-8780-E65CF3338DFE}" srcOrd="1" destOrd="0" presId="urn:microsoft.com/office/officeart/2005/8/layout/list1"/>
    <dgm:cxn modelId="{9CFA5DCE-FED9-4991-93D1-B3CC3F867A1F}" type="presParOf" srcId="{76E25128-95DA-46F4-A149-4D1ECD86CE91}" destId="{F8CB3EE6-DDCA-46D9-9F82-B35AC19F6587}" srcOrd="1" destOrd="0" presId="urn:microsoft.com/office/officeart/2005/8/layout/list1"/>
    <dgm:cxn modelId="{43A593F0-ABB7-487B-A295-6CA86E32F6C8}" type="presParOf" srcId="{76E25128-95DA-46F4-A149-4D1ECD86CE91}" destId="{3CA40EF9-A745-4150-B7C1-D7D81718F297}" srcOrd="2" destOrd="0" presId="urn:microsoft.com/office/officeart/2005/8/layout/list1"/>
    <dgm:cxn modelId="{3C8D82E5-A31C-410B-BEA8-104DF639F9C7}" type="presParOf" srcId="{76E25128-95DA-46F4-A149-4D1ECD86CE91}" destId="{EF106F88-FEFC-4D7D-8973-EFFE78CCCBA0}" srcOrd="3" destOrd="0" presId="urn:microsoft.com/office/officeart/2005/8/layout/list1"/>
    <dgm:cxn modelId="{4110A2BF-AB44-4307-8634-1702ECC3B801}" type="presParOf" srcId="{76E25128-95DA-46F4-A149-4D1ECD86CE91}" destId="{D233AC84-2260-48FF-AF9F-8A82115B6BAB}" srcOrd="4" destOrd="0" presId="urn:microsoft.com/office/officeart/2005/8/layout/list1"/>
    <dgm:cxn modelId="{4CFFFE83-4B7C-4467-B75A-A985CB36B278}" type="presParOf" srcId="{D233AC84-2260-48FF-AF9F-8A82115B6BAB}" destId="{C00711F8-1E6B-4FBA-B898-023D78295595}" srcOrd="0" destOrd="0" presId="urn:microsoft.com/office/officeart/2005/8/layout/list1"/>
    <dgm:cxn modelId="{0BB3E017-4893-4A12-99E0-98C05C762526}" type="presParOf" srcId="{D233AC84-2260-48FF-AF9F-8A82115B6BAB}" destId="{106E51A9-5AAB-4955-92CB-6C4E9D0651C0}" srcOrd="1" destOrd="0" presId="urn:microsoft.com/office/officeart/2005/8/layout/list1"/>
    <dgm:cxn modelId="{11B2B227-BDA2-4F9D-8417-E108AC7FB1C4}" type="presParOf" srcId="{76E25128-95DA-46F4-A149-4D1ECD86CE91}" destId="{A54A6254-B0B9-4606-AB3A-A0FF7FF3B20D}" srcOrd="5" destOrd="0" presId="urn:microsoft.com/office/officeart/2005/8/layout/list1"/>
    <dgm:cxn modelId="{16256DC7-8221-476A-820C-619B511FD7DC}" type="presParOf" srcId="{76E25128-95DA-46F4-A149-4D1ECD86CE91}" destId="{18D2E653-533C-42EE-8286-83BBBE4B94FA}" srcOrd="6" destOrd="0" presId="urn:microsoft.com/office/officeart/2005/8/layout/list1"/>
    <dgm:cxn modelId="{C73DA717-519F-4C30-8A68-FF53BEC4964C}" type="presParOf" srcId="{76E25128-95DA-46F4-A149-4D1ECD86CE91}" destId="{33C0E1B4-AA5C-4B1E-A40B-20BEFBCE9B27}" srcOrd="7" destOrd="0" presId="urn:microsoft.com/office/officeart/2005/8/layout/list1"/>
    <dgm:cxn modelId="{1078E897-F932-410F-BDB0-1AB26AD95A48}" type="presParOf" srcId="{76E25128-95DA-46F4-A149-4D1ECD86CE91}" destId="{26FC7772-2662-4D35-BE02-851DDBCCF401}" srcOrd="8" destOrd="0" presId="urn:microsoft.com/office/officeart/2005/8/layout/list1"/>
    <dgm:cxn modelId="{F6D0718C-B95F-40ED-98B3-1700355E42AB}" type="presParOf" srcId="{26FC7772-2662-4D35-BE02-851DDBCCF401}" destId="{9CD021AD-1F96-4933-9BB7-9D5057B9A7B5}" srcOrd="0" destOrd="0" presId="urn:microsoft.com/office/officeart/2005/8/layout/list1"/>
    <dgm:cxn modelId="{1EF1D292-7EB8-4743-B5C7-256E313CC496}" type="presParOf" srcId="{26FC7772-2662-4D35-BE02-851DDBCCF401}" destId="{C7074E64-A632-46BF-9D3E-54A985B25EB7}" srcOrd="1" destOrd="0" presId="urn:microsoft.com/office/officeart/2005/8/layout/list1"/>
    <dgm:cxn modelId="{9DC5CC6B-84B7-425A-8340-6E211DB0BB78}" type="presParOf" srcId="{76E25128-95DA-46F4-A149-4D1ECD86CE91}" destId="{7632E81D-9537-4D54-B12F-6244994657A6}" srcOrd="9" destOrd="0" presId="urn:microsoft.com/office/officeart/2005/8/layout/list1"/>
    <dgm:cxn modelId="{9E5F73CD-F37A-41DF-85A6-49CDE23B9D7A}" type="presParOf" srcId="{76E25128-95DA-46F4-A149-4D1ECD86CE91}" destId="{D735C1D2-6899-479E-B5A7-3DF3D3555D04}" srcOrd="10" destOrd="0" presId="urn:microsoft.com/office/officeart/2005/8/layout/list1"/>
    <dgm:cxn modelId="{F7483AFC-76AC-4181-A841-F936644BE2FE}" type="presParOf" srcId="{76E25128-95DA-46F4-A149-4D1ECD86CE91}" destId="{7C475588-96D7-4295-9E23-7CF61A19D022}" srcOrd="11" destOrd="0" presId="urn:microsoft.com/office/officeart/2005/8/layout/list1"/>
    <dgm:cxn modelId="{FB657EAA-3F2C-4D25-8118-12166607742C}" type="presParOf" srcId="{76E25128-95DA-46F4-A149-4D1ECD86CE91}" destId="{61E2769C-CE94-4405-9D77-A59FF2FE0161}" srcOrd="12" destOrd="0" presId="urn:microsoft.com/office/officeart/2005/8/layout/list1"/>
    <dgm:cxn modelId="{4F4C47D7-CF5C-4842-AA8F-BCE508F195B9}" type="presParOf" srcId="{61E2769C-CE94-4405-9D77-A59FF2FE0161}" destId="{A19D67AD-E940-4C54-B68D-1A8DEB92A55B}" srcOrd="0" destOrd="0" presId="urn:microsoft.com/office/officeart/2005/8/layout/list1"/>
    <dgm:cxn modelId="{D18AD7E0-F487-4159-AEFD-A5E5DD1EC678}" type="presParOf" srcId="{61E2769C-CE94-4405-9D77-A59FF2FE0161}" destId="{A1C717F7-BA9A-4F97-81AF-25C16A62770C}" srcOrd="1" destOrd="0" presId="urn:microsoft.com/office/officeart/2005/8/layout/list1"/>
    <dgm:cxn modelId="{C0BE3A6D-E1E9-4E10-AB88-3651377C2753}" type="presParOf" srcId="{76E25128-95DA-46F4-A149-4D1ECD86CE91}" destId="{5C2F65B0-D01C-4AD0-8578-37E9D1943F8F}" srcOrd="13" destOrd="0" presId="urn:microsoft.com/office/officeart/2005/8/layout/list1"/>
    <dgm:cxn modelId="{20395F99-5EF3-4187-A4E2-F160E8FF8F23}" type="presParOf" srcId="{76E25128-95DA-46F4-A149-4D1ECD86CE91}" destId="{8E7EF69B-BA24-4DE5-96B6-988B8ADA0F9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A40EF9-A745-4150-B7C1-D7D81718F297}">
      <dsp:nvSpPr>
        <dsp:cNvPr id="0" name=""/>
        <dsp:cNvSpPr/>
      </dsp:nvSpPr>
      <dsp:spPr>
        <a:xfrm>
          <a:off x="0" y="596255"/>
          <a:ext cx="8128000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34ABA-92E3-43F9-8780-E65CF3338DFE}">
      <dsp:nvSpPr>
        <dsp:cNvPr id="0" name=""/>
        <dsp:cNvSpPr/>
      </dsp:nvSpPr>
      <dsp:spPr>
        <a:xfrm>
          <a:off x="510901" y="0"/>
          <a:ext cx="5634467" cy="1180800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l </a:t>
          </a:r>
          <a:r>
            <a:rPr lang="ru-RU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Нормативно-правовая база</a:t>
          </a:r>
        </a:p>
      </dsp:txBody>
      <dsp:txXfrm>
        <a:off x="568543" y="57642"/>
        <a:ext cx="5519183" cy="1065516"/>
      </dsp:txXfrm>
    </dsp:sp>
    <dsp:sp modelId="{18D2E653-533C-42EE-8286-83BBBE4B94FA}">
      <dsp:nvSpPr>
        <dsp:cNvPr id="0" name=""/>
        <dsp:cNvSpPr/>
      </dsp:nvSpPr>
      <dsp:spPr>
        <a:xfrm>
          <a:off x="0" y="2410656"/>
          <a:ext cx="8128000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E51A9-5AAB-4955-92CB-6C4E9D0651C0}">
      <dsp:nvSpPr>
        <dsp:cNvPr id="0" name=""/>
        <dsp:cNvSpPr/>
      </dsp:nvSpPr>
      <dsp:spPr>
        <a:xfrm>
          <a:off x="406400" y="1820255"/>
          <a:ext cx="5691591" cy="1180800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 err="1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ll</a:t>
          </a:r>
          <a:r>
            <a:rPr lang="en-US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</a:t>
          </a:r>
          <a:r>
            <a:rPr lang="ru-RU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Введение</a:t>
          </a:r>
        </a:p>
      </dsp:txBody>
      <dsp:txXfrm>
        <a:off x="464042" y="1877897"/>
        <a:ext cx="5576307" cy="1065516"/>
      </dsp:txXfrm>
    </dsp:sp>
    <dsp:sp modelId="{D735C1D2-6899-479E-B5A7-3DF3D3555D04}">
      <dsp:nvSpPr>
        <dsp:cNvPr id="0" name=""/>
        <dsp:cNvSpPr/>
      </dsp:nvSpPr>
      <dsp:spPr>
        <a:xfrm>
          <a:off x="0" y="4225056"/>
          <a:ext cx="8128000" cy="100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074E64-A632-46BF-9D3E-54A985B25EB7}">
      <dsp:nvSpPr>
        <dsp:cNvPr id="0" name=""/>
        <dsp:cNvSpPr/>
      </dsp:nvSpPr>
      <dsp:spPr>
        <a:xfrm>
          <a:off x="406400" y="3634656"/>
          <a:ext cx="5689600" cy="1180800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 err="1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lll</a:t>
          </a:r>
          <a:r>
            <a:rPr lang="en-US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</a:t>
          </a:r>
          <a:r>
            <a:rPr lang="ru-RU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Теоретическая часть</a:t>
          </a:r>
        </a:p>
      </dsp:txBody>
      <dsp:txXfrm>
        <a:off x="464042" y="3692298"/>
        <a:ext cx="5574316" cy="10655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A40EF9-A745-4150-B7C1-D7D81718F297}">
      <dsp:nvSpPr>
        <dsp:cNvPr id="0" name=""/>
        <dsp:cNvSpPr/>
      </dsp:nvSpPr>
      <dsp:spPr>
        <a:xfrm>
          <a:off x="0" y="449441"/>
          <a:ext cx="81280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34ABA-92E3-43F9-8780-E65CF3338DFE}">
      <dsp:nvSpPr>
        <dsp:cNvPr id="0" name=""/>
        <dsp:cNvSpPr/>
      </dsp:nvSpPr>
      <dsp:spPr>
        <a:xfrm>
          <a:off x="510901" y="0"/>
          <a:ext cx="5689600" cy="826560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 err="1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lV</a:t>
          </a:r>
          <a:r>
            <a:rPr lang="en-US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</a:t>
          </a:r>
          <a:r>
            <a:rPr lang="ru-RU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Практическая часть</a:t>
          </a:r>
        </a:p>
      </dsp:txBody>
      <dsp:txXfrm>
        <a:off x="551250" y="40349"/>
        <a:ext cx="5608902" cy="745862"/>
      </dsp:txXfrm>
    </dsp:sp>
    <dsp:sp modelId="{18D2E653-533C-42EE-8286-83BBBE4B94FA}">
      <dsp:nvSpPr>
        <dsp:cNvPr id="0" name=""/>
        <dsp:cNvSpPr/>
      </dsp:nvSpPr>
      <dsp:spPr>
        <a:xfrm>
          <a:off x="0" y="1719522"/>
          <a:ext cx="81280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E51A9-5AAB-4955-92CB-6C4E9D0651C0}">
      <dsp:nvSpPr>
        <dsp:cNvPr id="0" name=""/>
        <dsp:cNvSpPr/>
      </dsp:nvSpPr>
      <dsp:spPr>
        <a:xfrm>
          <a:off x="406400" y="1306241"/>
          <a:ext cx="5689600" cy="826560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kern="1200" dirty="0">
            <a:solidFill>
              <a:srgbClr val="002060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V </a:t>
          </a:r>
          <a:r>
            <a:rPr lang="ru-RU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Вывод</a:t>
          </a:r>
        </a:p>
        <a:p>
          <a:pPr marL="0"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b="0" kern="12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446749" y="1346590"/>
        <a:ext cx="5608902" cy="745862"/>
      </dsp:txXfrm>
    </dsp:sp>
    <dsp:sp modelId="{D735C1D2-6899-479E-B5A7-3DF3D3555D04}">
      <dsp:nvSpPr>
        <dsp:cNvPr id="0" name=""/>
        <dsp:cNvSpPr/>
      </dsp:nvSpPr>
      <dsp:spPr>
        <a:xfrm>
          <a:off x="0" y="2989602"/>
          <a:ext cx="81280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074E64-A632-46BF-9D3E-54A985B25EB7}">
      <dsp:nvSpPr>
        <dsp:cNvPr id="0" name=""/>
        <dsp:cNvSpPr/>
      </dsp:nvSpPr>
      <dsp:spPr>
        <a:xfrm>
          <a:off x="406400" y="2576322"/>
          <a:ext cx="5689600" cy="826560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b="0" kern="12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kern="1200" dirty="0" err="1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Vl</a:t>
          </a:r>
          <a:r>
            <a:rPr lang="en-US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</a:t>
          </a:r>
          <a:r>
            <a:rPr lang="ru-RU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Список литературы</a:t>
          </a:r>
        </a:p>
        <a:p>
          <a:pPr marL="0"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kern="12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446749" y="2616671"/>
        <a:ext cx="5608902" cy="745862"/>
      </dsp:txXfrm>
    </dsp:sp>
    <dsp:sp modelId="{8E7EF69B-BA24-4DE5-96B6-988B8ADA0F94}">
      <dsp:nvSpPr>
        <dsp:cNvPr id="0" name=""/>
        <dsp:cNvSpPr/>
      </dsp:nvSpPr>
      <dsp:spPr>
        <a:xfrm>
          <a:off x="0" y="4259682"/>
          <a:ext cx="81280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C717F7-BA9A-4F97-81AF-25C16A62770C}">
      <dsp:nvSpPr>
        <dsp:cNvPr id="0" name=""/>
        <dsp:cNvSpPr/>
      </dsp:nvSpPr>
      <dsp:spPr>
        <a:xfrm>
          <a:off x="397605" y="3846402"/>
          <a:ext cx="5689600" cy="826560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kern="12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600" b="1" kern="1200" dirty="0" err="1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Vll</a:t>
          </a:r>
          <a:r>
            <a:rPr lang="en-US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</a:t>
          </a:r>
          <a:r>
            <a:rPr lang="ru-RU" sz="3600" b="1" kern="1200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Приложения</a:t>
          </a:r>
        </a:p>
        <a:p>
          <a:pPr marL="0"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kern="12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437954" y="3886751"/>
        <a:ext cx="5608902" cy="745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898F6-67C3-41EB-AFA8-D239B21A2551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EA96A-E5E0-41EE-8F1E-2844C7A8A3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843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3EA96A-E5E0-41EE-8F1E-2844C7A8A3A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23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403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25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27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30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30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7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673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039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34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35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570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98000">
              <a:srgbClr val="DDEDF5"/>
            </a:gs>
            <a:gs pos="100000">
              <a:schemeClr val="accent5">
                <a:alpha val="70000"/>
                <a:lumMod val="30000"/>
                <a:lumOff val="70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EC4F5-1F06-4457-A661-73B8A407619C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B98FA-1F56-4329-BECF-E5C36D1F6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76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loud.mail.ru/public/X8pY/y1ffenvyF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cloud.mail.ru/public/sUjW/pPDdrRxM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loud.mail.ru/public/LhGC/NUQx5UxV8" TargetMode="External"/><Relationship Id="rId5" Type="http://schemas.openxmlformats.org/officeDocument/2006/relationships/hyperlink" Target="https://cloud.mail.ru/public/pAGn/QuaTLdHK3" TargetMode="External"/><Relationship Id="rId4" Type="http://schemas.openxmlformats.org/officeDocument/2006/relationships/hyperlink" Target="https://cloud.mail.ru/public/NGEb/crgMAzFYn" TargetMode="Externa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jJMX/VdvYUjBHN" TargetMode="External"/><Relationship Id="rId7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loud.mail.ru/public/p2Tr/tvGY9Pdsg" TargetMode="External"/><Relationship Id="rId5" Type="http://schemas.openxmlformats.org/officeDocument/2006/relationships/hyperlink" Target="https://cloud.mail.ru/public/iK4H/ripHEgusj" TargetMode="External"/><Relationship Id="rId4" Type="http://schemas.openxmlformats.org/officeDocument/2006/relationships/hyperlink" Target="https://cloud.mail.ru/public/Eyr3/oL2d3qH9K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cRYT/6k7cPphJy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hyperlink" Target="https://cloud.mail.ru/public/rJJv/5F5mjmvmW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6Gnq/maXe8TQEG" TargetMode="External"/><Relationship Id="rId7" Type="http://schemas.openxmlformats.org/officeDocument/2006/relationships/hyperlink" Target="https://cloud.mail.ru/public/nAyq/AeWwjzMpp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loud.mail.ru/public/mR6o/Q8wtTcUaW" TargetMode="External"/><Relationship Id="rId5" Type="http://schemas.openxmlformats.org/officeDocument/2006/relationships/hyperlink" Target="https://cloud.mail.ru/public/1xFp/Cjgk1zqLa" TargetMode="External"/><Relationship Id="rId4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hyperlink" Target="https://www.consultant.ru/document/cons_doc_LAW_28399/" TargetMode="External"/><Relationship Id="rId7" Type="http://schemas.openxmlformats.org/officeDocument/2006/relationships/hyperlink" Target="https://www.consultant.ru/document/cons_doc_LAW_389271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arant.ru/products/ipo/prime/doc/72920570/" TargetMode="External"/><Relationship Id="rId5" Type="http://schemas.openxmlformats.org/officeDocument/2006/relationships/hyperlink" Target="https://www.consultant.ru/document/cons_doc_LAW_29673/" TargetMode="External"/><Relationship Id="rId4" Type="http://schemas.openxmlformats.org/officeDocument/2006/relationships/hyperlink" Target="https://www.consultant.ru/document/cons_doc_LAW_29679/" TargetMode="Externa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C93C96-ED2E-4B4E-9EC4-991B265ED1EE}"/>
              </a:ext>
            </a:extLst>
          </p:cNvPr>
          <p:cNvSpPr txBox="1"/>
          <p:nvPr/>
        </p:nvSpPr>
        <p:spPr>
          <a:xfrm>
            <a:off x="1214845" y="293257"/>
            <a:ext cx="10685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учреждение дополнительного образования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творчества детей и юношества»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B3B02F-E56A-4E6D-8BB5-4413B46CE4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478488" y="2963099"/>
            <a:ext cx="6372996" cy="11965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F5347B-2508-45DA-BC99-AA11331BD796}"/>
              </a:ext>
            </a:extLst>
          </p:cNvPr>
          <p:cNvSpPr txBox="1"/>
          <p:nvPr/>
        </p:nvSpPr>
        <p:spPr>
          <a:xfrm>
            <a:off x="7231591" y="5198169"/>
            <a:ext cx="48506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Коняева Ольга Владимировна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категории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00E17DB-2C1D-41DA-8774-7996D43DE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466303" y="2963099"/>
            <a:ext cx="6372996" cy="11965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2DFE95-7C68-4F3C-9AC8-EDA6091E5833}"/>
              </a:ext>
            </a:extLst>
          </p:cNvPr>
          <p:cNvSpPr txBox="1"/>
          <p:nvPr/>
        </p:nvSpPr>
        <p:spPr>
          <a:xfrm>
            <a:off x="1841423" y="1622276"/>
            <a:ext cx="953588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кейс</a:t>
            </a:r>
          </a:p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исследовательской работе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8-12 лет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473F81-0823-4D76-AFAF-3E5992F8A151}"/>
              </a:ext>
            </a:extLst>
          </p:cNvPr>
          <p:cNvSpPr txBox="1"/>
          <p:nvPr/>
        </p:nvSpPr>
        <p:spPr>
          <a:xfrm flipH="1">
            <a:off x="1672045" y="2961209"/>
            <a:ext cx="9771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«Государственный флаг России: история и современность»</a:t>
            </a:r>
          </a:p>
        </p:txBody>
      </p:sp>
    </p:spTree>
    <p:extLst>
      <p:ext uri="{BB962C8B-B14F-4D97-AF65-F5344CB8AC3E}">
        <p14:creationId xmlns:p14="http://schemas.microsoft.com/office/powerpoint/2010/main" val="2942615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87D04C-D430-486B-B2E8-AEB880B0B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45" y="240515"/>
            <a:ext cx="1194920" cy="63769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FF6B3C-C0FA-40D6-9BDB-E7E5A4B0F0C6}"/>
              </a:ext>
            </a:extLst>
          </p:cNvPr>
          <p:cNvSpPr txBox="1"/>
          <p:nvPr/>
        </p:nvSpPr>
        <p:spPr>
          <a:xfrm>
            <a:off x="1541417" y="479403"/>
            <a:ext cx="10276114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Методы исследования</a:t>
            </a:r>
          </a:p>
        </p:txBody>
      </p:sp>
      <p:sp>
        <p:nvSpPr>
          <p:cNvPr id="6" name="Управляющая кнопка: &quot;Назад&quot; или &quot;Предыдущий&quot; 5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2FBA8808-94D4-449F-9CB1-61535F3B6A9C}"/>
              </a:ext>
            </a:extLst>
          </p:cNvPr>
          <p:cNvSpPr/>
          <p:nvPr/>
        </p:nvSpPr>
        <p:spPr>
          <a:xfrm flipV="1">
            <a:off x="10969752" y="6059336"/>
            <a:ext cx="1042416" cy="558148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4C897874-51F6-4BBE-88D6-ACE41BA888D3}"/>
              </a:ext>
            </a:extLst>
          </p:cNvPr>
          <p:cNvSpPr/>
          <p:nvPr/>
        </p:nvSpPr>
        <p:spPr>
          <a:xfrm>
            <a:off x="1541417" y="1689950"/>
            <a:ext cx="10276114" cy="43693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•	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изучение научной и познавательной литературы;</a:t>
            </a:r>
          </a:p>
          <a:p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•	накопления и отбор исторических фактов;</a:t>
            </a:r>
          </a:p>
          <a:p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•	анкетирование обучающихся;</a:t>
            </a:r>
          </a:p>
          <a:p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•	анализ полученных результатов.</a:t>
            </a:r>
          </a:p>
        </p:txBody>
      </p:sp>
    </p:spTree>
    <p:extLst>
      <p:ext uri="{BB962C8B-B14F-4D97-AF65-F5344CB8AC3E}">
        <p14:creationId xmlns:p14="http://schemas.microsoft.com/office/powerpoint/2010/main" val="81306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87D04C-D430-486B-B2E8-AEB880B0B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45" y="240515"/>
            <a:ext cx="1194920" cy="63769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FF6B3C-C0FA-40D6-9BDB-E7E5A4B0F0C6}"/>
              </a:ext>
            </a:extLst>
          </p:cNvPr>
          <p:cNvSpPr txBox="1"/>
          <p:nvPr/>
        </p:nvSpPr>
        <p:spPr>
          <a:xfrm>
            <a:off x="1541417" y="479403"/>
            <a:ext cx="10276114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Практическая значимость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9C57677-635D-4804-8659-388661DFEEE3}"/>
              </a:ext>
            </a:extLst>
          </p:cNvPr>
          <p:cNvSpPr/>
          <p:nvPr/>
        </p:nvSpPr>
        <p:spPr>
          <a:xfrm>
            <a:off x="1541417" y="1410789"/>
            <a:ext cx="10276114" cy="520669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	</a:t>
            </a:r>
            <a:r>
              <a:rPr lang="ru-RU" sz="36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  работе прослеживается  процесс возникновения российского флага и его использование в различные исторические периоды российского государства. Данную работу можно использовать на занятиях по воспитательной работе, на мероприятиях посвящённые государственной символике РФ.</a:t>
            </a:r>
          </a:p>
          <a:p>
            <a:endParaRPr lang="ru-RU" sz="2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Управляющая кнопка: &quot;Назад&quot; или &quot;Предыдущий&quot; 5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2FBA8808-94D4-449F-9CB1-61535F3B6A9C}"/>
              </a:ext>
            </a:extLst>
          </p:cNvPr>
          <p:cNvSpPr/>
          <p:nvPr/>
        </p:nvSpPr>
        <p:spPr>
          <a:xfrm flipV="1">
            <a:off x="10969752" y="6059336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&quot;Назад&quot; или &quot;Предыдущий&quot; 7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69AD323-090A-4945-B876-3B5772147798}"/>
              </a:ext>
            </a:extLst>
          </p:cNvPr>
          <p:cNvSpPr/>
          <p:nvPr/>
        </p:nvSpPr>
        <p:spPr>
          <a:xfrm flipV="1">
            <a:off x="10928439" y="6011007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269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9DE2B9A-B9F7-40AA-8783-828D87E9B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49" y="237467"/>
            <a:ext cx="1194920" cy="6383065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4F0B499-D02D-4029-9CF4-7877B7912BA9}"/>
              </a:ext>
            </a:extLst>
          </p:cNvPr>
          <p:cNvSpPr/>
          <p:nvPr/>
        </p:nvSpPr>
        <p:spPr>
          <a:xfrm>
            <a:off x="1477849" y="1092621"/>
            <a:ext cx="10345782" cy="552791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Мы гордимся прошлым, настоящим и будущим нашей страны. Флаг России достался нам в наследство от предков. Каким он станет в будущем, зависит уже только от нас. Подрастающее поколение должны знать и понимать значение государственного флага России, потому что это долг каждого гражданина государства. Так как отечество у нас одно - любимая Россия!</a:t>
            </a:r>
            <a:endParaRPr lang="ru-RU" sz="3600" b="1" dirty="0">
              <a:solidFill>
                <a:srgbClr val="000099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B1EFEBC6-F96A-4AFE-A81B-0B7E42EDD5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5555" y="6236451"/>
            <a:ext cx="1060796" cy="3840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8744" y="-61546"/>
            <a:ext cx="10522608" cy="131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487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124BE-8274-43BB-93D9-05F61EB8D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00" y="237467"/>
            <a:ext cx="1194920" cy="63830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8DDDC5-2B13-411C-92C0-3F089FBE973A}"/>
              </a:ext>
            </a:extLst>
          </p:cNvPr>
          <p:cNvSpPr txBox="1"/>
          <p:nvPr/>
        </p:nvSpPr>
        <p:spPr>
          <a:xfrm>
            <a:off x="1341120" y="479403"/>
            <a:ext cx="10476411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sz="4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lll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Теоретическая часть</a:t>
            </a:r>
          </a:p>
        </p:txBody>
      </p:sp>
      <p:sp>
        <p:nvSpPr>
          <p:cNvPr id="2" name="Прямоугольник: скругленные углы 1">
            <a:hlinkClick r:id="rId4"/>
            <a:extLst>
              <a:ext uri="{FF2B5EF4-FFF2-40B4-BE49-F238E27FC236}">
                <a16:creationId xmlns:a16="http://schemas.microsoft.com/office/drawing/2014/main" id="{9EED46C4-C687-4846-8446-F86CDB43B2BF}"/>
              </a:ext>
            </a:extLst>
          </p:cNvPr>
          <p:cNvSpPr/>
          <p:nvPr/>
        </p:nvSpPr>
        <p:spPr>
          <a:xfrm>
            <a:off x="2011680" y="1550901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3.1. Происхождение российского флага</a:t>
            </a:r>
            <a:endParaRPr lang="ru-RU" sz="3600" b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: скругленные углы 4">
            <a:hlinkClick r:id="rId5"/>
            <a:extLst>
              <a:ext uri="{FF2B5EF4-FFF2-40B4-BE49-F238E27FC236}">
                <a16:creationId xmlns:a16="http://schemas.microsoft.com/office/drawing/2014/main" id="{27DECB72-6639-4533-AFDA-628043E57F3F}"/>
              </a:ext>
            </a:extLst>
          </p:cNvPr>
          <p:cNvSpPr/>
          <p:nvPr/>
        </p:nvSpPr>
        <p:spPr>
          <a:xfrm>
            <a:off x="2011680" y="2424233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3.2. Первый русский флаг</a:t>
            </a:r>
          </a:p>
        </p:txBody>
      </p:sp>
      <p:sp>
        <p:nvSpPr>
          <p:cNvPr id="7" name="Прямоугольник: скругленные углы 6">
            <a:hlinkClick r:id="rId6"/>
            <a:extLst>
              <a:ext uri="{FF2B5EF4-FFF2-40B4-BE49-F238E27FC236}">
                <a16:creationId xmlns:a16="http://schemas.microsoft.com/office/drawing/2014/main" id="{5093ED59-83C2-4430-AD68-823BC4746BD9}"/>
              </a:ext>
            </a:extLst>
          </p:cNvPr>
          <p:cNvSpPr/>
          <p:nvPr/>
        </p:nvSpPr>
        <p:spPr>
          <a:xfrm>
            <a:off x="2011680" y="5071967"/>
            <a:ext cx="9483634" cy="101532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3.5. Флаг Российской Федерации в новейшей     истории России</a:t>
            </a:r>
          </a:p>
        </p:txBody>
      </p:sp>
      <p:sp>
        <p:nvSpPr>
          <p:cNvPr id="8" name="Прямоугольник: скругленные углы 7">
            <a:hlinkClick r:id="rId7"/>
            <a:extLst>
              <a:ext uri="{FF2B5EF4-FFF2-40B4-BE49-F238E27FC236}">
                <a16:creationId xmlns:a16="http://schemas.microsoft.com/office/drawing/2014/main" id="{D6CF3329-0251-4217-BCED-D5CBDB3E4163}"/>
              </a:ext>
            </a:extLst>
          </p:cNvPr>
          <p:cNvSpPr/>
          <p:nvPr/>
        </p:nvSpPr>
        <p:spPr>
          <a:xfrm>
            <a:off x="2011680" y="3225677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3.3. Флаги царской России</a:t>
            </a:r>
          </a:p>
        </p:txBody>
      </p:sp>
      <p:sp>
        <p:nvSpPr>
          <p:cNvPr id="9" name="Прямоугольник: скругленные углы 8">
            <a:hlinkClick r:id="rId8"/>
            <a:extLst>
              <a:ext uri="{FF2B5EF4-FFF2-40B4-BE49-F238E27FC236}">
                <a16:creationId xmlns:a16="http://schemas.microsoft.com/office/drawing/2014/main" id="{0B8F52C4-A958-4D43-B32A-36DA457CA312}"/>
              </a:ext>
            </a:extLst>
          </p:cNvPr>
          <p:cNvSpPr/>
          <p:nvPr/>
        </p:nvSpPr>
        <p:spPr>
          <a:xfrm>
            <a:off x="2011680" y="4100201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3.4. Флаги Советской России</a:t>
            </a:r>
          </a:p>
        </p:txBody>
      </p:sp>
      <p:sp>
        <p:nvSpPr>
          <p:cNvPr id="12" name="Управляющая кнопка: &quot;Назад&quot; или &quot;Предыдущий&quot; 11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6499FD45-1FD8-4DD3-A177-81FB11BA622C}"/>
              </a:ext>
            </a:extLst>
          </p:cNvPr>
          <p:cNvSpPr/>
          <p:nvPr/>
        </p:nvSpPr>
        <p:spPr>
          <a:xfrm flipV="1">
            <a:off x="10951132" y="6304142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954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124BE-8274-43BB-93D9-05F61EB8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0" y="237467"/>
            <a:ext cx="1194920" cy="63830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8DDDC5-2B13-411C-92C0-3F089FBE973A}"/>
              </a:ext>
            </a:extLst>
          </p:cNvPr>
          <p:cNvSpPr txBox="1"/>
          <p:nvPr/>
        </p:nvSpPr>
        <p:spPr>
          <a:xfrm>
            <a:off x="1341120" y="479403"/>
            <a:ext cx="10476411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sz="4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lll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Теоретическая часть</a:t>
            </a:r>
          </a:p>
        </p:txBody>
      </p:sp>
      <p:sp>
        <p:nvSpPr>
          <p:cNvPr id="2" name="Прямоугольник: скругленные углы 1">
            <a:hlinkClick r:id="rId3"/>
            <a:extLst>
              <a:ext uri="{FF2B5EF4-FFF2-40B4-BE49-F238E27FC236}">
                <a16:creationId xmlns:a16="http://schemas.microsoft.com/office/drawing/2014/main" id="{9EED46C4-C687-4846-8446-F86CDB43B2BF}"/>
              </a:ext>
            </a:extLst>
          </p:cNvPr>
          <p:cNvSpPr/>
          <p:nvPr/>
        </p:nvSpPr>
        <p:spPr>
          <a:xfrm>
            <a:off x="2011680" y="1550901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3.6. Что такое «флаг»</a:t>
            </a:r>
            <a:endParaRPr lang="ru-RU" sz="3600" b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: скругленные углы 4">
            <a:hlinkClick r:id="rId4"/>
            <a:extLst>
              <a:ext uri="{FF2B5EF4-FFF2-40B4-BE49-F238E27FC236}">
                <a16:creationId xmlns:a16="http://schemas.microsoft.com/office/drawing/2014/main" id="{27DECB72-6639-4533-AFDA-628043E57F3F}"/>
              </a:ext>
            </a:extLst>
          </p:cNvPr>
          <p:cNvSpPr/>
          <p:nvPr/>
        </p:nvSpPr>
        <p:spPr>
          <a:xfrm>
            <a:off x="2011680" y="2424233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3.7. Значение цветов флага России</a:t>
            </a:r>
          </a:p>
        </p:txBody>
      </p:sp>
      <p:sp>
        <p:nvSpPr>
          <p:cNvPr id="8" name="Прямоугольник: скругленные углы 7">
            <a:hlinkClick r:id="rId5"/>
            <a:extLst>
              <a:ext uri="{FF2B5EF4-FFF2-40B4-BE49-F238E27FC236}">
                <a16:creationId xmlns:a16="http://schemas.microsoft.com/office/drawing/2014/main" id="{D6CF3329-0251-4217-BCED-D5CBDB3E4163}"/>
              </a:ext>
            </a:extLst>
          </p:cNvPr>
          <p:cNvSpPr/>
          <p:nvPr/>
        </p:nvSpPr>
        <p:spPr>
          <a:xfrm>
            <a:off x="2011680" y="3308585"/>
            <a:ext cx="9483634" cy="12555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3.8. День Государственного флага Российской Федерации</a:t>
            </a:r>
          </a:p>
        </p:txBody>
      </p:sp>
      <p:sp>
        <p:nvSpPr>
          <p:cNvPr id="9" name="Прямоугольник: скругленные углы 8">
            <a:hlinkClick r:id="rId6"/>
            <a:extLst>
              <a:ext uri="{FF2B5EF4-FFF2-40B4-BE49-F238E27FC236}">
                <a16:creationId xmlns:a16="http://schemas.microsoft.com/office/drawing/2014/main" id="{0B8F52C4-A958-4D43-B32A-36DA457CA312}"/>
              </a:ext>
            </a:extLst>
          </p:cNvPr>
          <p:cNvSpPr/>
          <p:nvPr/>
        </p:nvSpPr>
        <p:spPr>
          <a:xfrm>
            <a:off x="1988706" y="5048572"/>
            <a:ext cx="9483634" cy="12555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3.9. Ответственность за надругательство над флагом России</a:t>
            </a:r>
          </a:p>
        </p:txBody>
      </p:sp>
      <p:sp>
        <p:nvSpPr>
          <p:cNvPr id="12" name="Управляющая кнопка: &quot;Назад&quot; или &quot;Предыдущий&quot; 11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6499FD45-1FD8-4DD3-A177-81FB11BA622C}"/>
              </a:ext>
            </a:extLst>
          </p:cNvPr>
          <p:cNvSpPr/>
          <p:nvPr/>
        </p:nvSpPr>
        <p:spPr>
          <a:xfrm flipV="1">
            <a:off x="10951132" y="6304142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467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124BE-8274-43BB-93D9-05F61EB8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0" y="237467"/>
            <a:ext cx="1194920" cy="63830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8DDDC5-2B13-411C-92C0-3F089FBE973A}"/>
              </a:ext>
            </a:extLst>
          </p:cNvPr>
          <p:cNvSpPr txBox="1"/>
          <p:nvPr/>
        </p:nvSpPr>
        <p:spPr>
          <a:xfrm>
            <a:off x="1341120" y="479403"/>
            <a:ext cx="10476411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sz="4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lV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Практическая часть</a:t>
            </a:r>
          </a:p>
        </p:txBody>
      </p:sp>
      <p:sp>
        <p:nvSpPr>
          <p:cNvPr id="2" name="Прямоугольник: скругленные углы 1">
            <a:hlinkClick r:id="rId3"/>
            <a:extLst>
              <a:ext uri="{FF2B5EF4-FFF2-40B4-BE49-F238E27FC236}">
                <a16:creationId xmlns:a16="http://schemas.microsoft.com/office/drawing/2014/main" id="{9EED46C4-C687-4846-8446-F86CDB43B2BF}"/>
              </a:ext>
            </a:extLst>
          </p:cNvPr>
          <p:cNvSpPr/>
          <p:nvPr/>
        </p:nvSpPr>
        <p:spPr>
          <a:xfrm>
            <a:off x="1837508" y="1688195"/>
            <a:ext cx="9483634" cy="127054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4.1.Викторина</a:t>
            </a:r>
            <a:endParaRPr lang="ru-RU" sz="3600" b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: скругленные углы 4">
            <a:hlinkClick r:id="rId4"/>
            <a:extLst>
              <a:ext uri="{FF2B5EF4-FFF2-40B4-BE49-F238E27FC236}">
                <a16:creationId xmlns:a16="http://schemas.microsoft.com/office/drawing/2014/main" id="{27DECB72-6639-4533-AFDA-628043E57F3F}"/>
              </a:ext>
            </a:extLst>
          </p:cNvPr>
          <p:cNvSpPr/>
          <p:nvPr/>
        </p:nvSpPr>
        <p:spPr>
          <a:xfrm>
            <a:off x="1837508" y="3926044"/>
            <a:ext cx="9483634" cy="127054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4.2. Изготовление праздничной открытки</a:t>
            </a:r>
          </a:p>
        </p:txBody>
      </p:sp>
      <p:sp>
        <p:nvSpPr>
          <p:cNvPr id="12" name="Управляющая кнопка: &quot;Назад&quot; или &quot;Предыдущий&quot;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6499FD45-1FD8-4DD3-A177-81FB11BA622C}"/>
              </a:ext>
            </a:extLst>
          </p:cNvPr>
          <p:cNvSpPr/>
          <p:nvPr/>
        </p:nvSpPr>
        <p:spPr>
          <a:xfrm flipV="1">
            <a:off x="10951132" y="6304142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709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124BE-8274-43BB-93D9-05F61EB8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0" y="237467"/>
            <a:ext cx="1194920" cy="63830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8DDDC5-2B13-411C-92C0-3F089FBE973A}"/>
              </a:ext>
            </a:extLst>
          </p:cNvPr>
          <p:cNvSpPr txBox="1"/>
          <p:nvPr/>
        </p:nvSpPr>
        <p:spPr>
          <a:xfrm>
            <a:off x="1341120" y="479403"/>
            <a:ext cx="10476411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V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sp>
        <p:nvSpPr>
          <p:cNvPr id="2" name="Прямоугольник: скругленные углы 1">
            <a:hlinkClick r:id="rId3" action="ppaction://hlinksldjump"/>
            <a:extLst>
              <a:ext uri="{FF2B5EF4-FFF2-40B4-BE49-F238E27FC236}">
                <a16:creationId xmlns:a16="http://schemas.microsoft.com/office/drawing/2014/main" id="{9EED46C4-C687-4846-8446-F86CDB43B2BF}"/>
              </a:ext>
            </a:extLst>
          </p:cNvPr>
          <p:cNvSpPr/>
          <p:nvPr/>
        </p:nvSpPr>
        <p:spPr>
          <a:xfrm>
            <a:off x="1502228" y="1586070"/>
            <a:ext cx="10154195" cy="448941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 algn="just"/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читаю доказанной гипотезу о том, что история флага связана с историей государства. Изучение истории российского флага - одного из главных символов русской государственности, имеет большое значение для граждан нашей страны, беспредельно любящих свою великую Родину, ощущающих свое духовное и кровное родство с далекими предками, отстоявшими честь, свободу и независимость России.</a:t>
            </a:r>
          </a:p>
        </p:txBody>
      </p:sp>
      <p:sp>
        <p:nvSpPr>
          <p:cNvPr id="12" name="Управляющая кнопка: &quot;Назад&quot; или &quot;Предыдущий&quot; 11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6499FD45-1FD8-4DD3-A177-81FB11BA622C}"/>
              </a:ext>
            </a:extLst>
          </p:cNvPr>
          <p:cNvSpPr/>
          <p:nvPr/>
        </p:nvSpPr>
        <p:spPr>
          <a:xfrm flipV="1">
            <a:off x="10951132" y="6304142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486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124BE-8274-43BB-93D9-05F61EB8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0" y="237467"/>
            <a:ext cx="1194920" cy="63830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8DDDC5-2B13-411C-92C0-3F089FBE973A}"/>
              </a:ext>
            </a:extLst>
          </p:cNvPr>
          <p:cNvSpPr txBox="1"/>
          <p:nvPr/>
        </p:nvSpPr>
        <p:spPr>
          <a:xfrm>
            <a:off x="1341120" y="479403"/>
            <a:ext cx="10476411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sz="4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Vl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Список литературы</a:t>
            </a:r>
          </a:p>
        </p:txBody>
      </p:sp>
      <p:sp>
        <p:nvSpPr>
          <p:cNvPr id="2" name="Прямоугольник: скругленные углы 1">
            <a:hlinkClick r:id="rId3" action="ppaction://hlinksldjump"/>
            <a:extLst>
              <a:ext uri="{FF2B5EF4-FFF2-40B4-BE49-F238E27FC236}">
                <a16:creationId xmlns:a16="http://schemas.microsoft.com/office/drawing/2014/main" id="{9EED46C4-C687-4846-8446-F86CDB43B2BF}"/>
              </a:ext>
            </a:extLst>
          </p:cNvPr>
          <p:cNvSpPr/>
          <p:nvPr/>
        </p:nvSpPr>
        <p:spPr>
          <a:xfrm>
            <a:off x="1698171" y="1441201"/>
            <a:ext cx="9797144" cy="47309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Вилинбахов Г. В. Герб и флаг России. Х–ХХ века [Текст] / В. А. Артамонов [и др.] . – М. : Юрид. лит., 2014. – 560 с. : ил. – </a:t>
            </a:r>
            <a:r>
              <a:rPr lang="ru-RU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Библиогр</a:t>
            </a: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.: с. 514–555.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Дыгало</a:t>
            </a: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В. А. Флот государства Российского. Откуда и что на флоте пошло / Под редакцией И. Ф. Цветкова. — Москва: Издательская группа «Прогресс», «Пангея», 2013, С. 113.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Карась, Н. М. Государственное знамя [Текст] / Н. М. Карась // Военно-исторический журнал. – 2014. – № 11. – С. 88-89.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Романовский, В. К. Символы российской государственности. Герб. Флаг. Гимн [Текст] : пособие для учителя / В. К. Романовский ; отв. ред. М. И. </a:t>
            </a:r>
            <a:r>
              <a:rPr lang="ru-RU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Лобзина</a:t>
            </a: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– М. : Русское слово, 2013. – 96 с. : ил.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http://www.nlr.ru/e-res/law_r/show_page.php?page=213&amp;root=3/3/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http://www.gov.ru/main/symbols/gsrf1.html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http://simvolika.rsl.ru/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https://webkonspect.com/?room=profile&amp;id=18323&amp;labelid=169696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https://polit-portret.ru/symbols/flag/history/	</a:t>
            </a:r>
          </a:p>
        </p:txBody>
      </p:sp>
      <p:sp>
        <p:nvSpPr>
          <p:cNvPr id="12" name="Управляющая кнопка: &quot;Назад&quot; или &quot;Предыдущий&quot; 11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6499FD45-1FD8-4DD3-A177-81FB11BA622C}"/>
              </a:ext>
            </a:extLst>
          </p:cNvPr>
          <p:cNvSpPr/>
          <p:nvPr/>
        </p:nvSpPr>
        <p:spPr>
          <a:xfrm flipV="1">
            <a:off x="10951132" y="6304142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129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124BE-8274-43BB-93D9-05F61EB8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0" y="237467"/>
            <a:ext cx="1194920" cy="63830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8DDDC5-2B13-411C-92C0-3F089FBE973A}"/>
              </a:ext>
            </a:extLst>
          </p:cNvPr>
          <p:cNvSpPr txBox="1"/>
          <p:nvPr/>
        </p:nvSpPr>
        <p:spPr>
          <a:xfrm>
            <a:off x="1680754" y="465324"/>
            <a:ext cx="10476411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sz="4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Vll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Приложения</a:t>
            </a:r>
          </a:p>
        </p:txBody>
      </p:sp>
      <p:sp>
        <p:nvSpPr>
          <p:cNvPr id="2" name="Прямоугольник: скругленные углы 1">
            <a:hlinkClick r:id="rId3"/>
            <a:extLst>
              <a:ext uri="{FF2B5EF4-FFF2-40B4-BE49-F238E27FC236}">
                <a16:creationId xmlns:a16="http://schemas.microsoft.com/office/drawing/2014/main" id="{9EED46C4-C687-4846-8446-F86CDB43B2BF}"/>
              </a:ext>
            </a:extLst>
          </p:cNvPr>
          <p:cNvSpPr/>
          <p:nvPr/>
        </p:nvSpPr>
        <p:spPr>
          <a:xfrm>
            <a:off x="2020387" y="1661884"/>
            <a:ext cx="9797143" cy="7078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7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.1.Словарь</a:t>
            </a:r>
          </a:p>
        </p:txBody>
      </p:sp>
      <p:sp>
        <p:nvSpPr>
          <p:cNvPr id="12" name="Управляющая кнопка: &quot;Назад&quot; или &quot;Предыдущий&quot; 11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6499FD45-1FD8-4DD3-A177-81FB11BA622C}"/>
              </a:ext>
            </a:extLst>
          </p:cNvPr>
          <p:cNvSpPr/>
          <p:nvPr/>
        </p:nvSpPr>
        <p:spPr>
          <a:xfrm flipV="1">
            <a:off x="10951132" y="6304142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15">
            <a:hlinkClick r:id="rId5"/>
            <a:extLst>
              <a:ext uri="{FF2B5EF4-FFF2-40B4-BE49-F238E27FC236}">
                <a16:creationId xmlns:a16="http://schemas.microsoft.com/office/drawing/2014/main" id="{B9360374-38AD-4E27-A2F9-3DC70577335A}"/>
              </a:ext>
            </a:extLst>
          </p:cNvPr>
          <p:cNvSpPr/>
          <p:nvPr/>
        </p:nvSpPr>
        <p:spPr>
          <a:xfrm>
            <a:off x="2020386" y="2786453"/>
            <a:ext cx="9797143" cy="7078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7.2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Анкета</a:t>
            </a:r>
          </a:p>
        </p:txBody>
      </p:sp>
      <p:sp>
        <p:nvSpPr>
          <p:cNvPr id="17" name="Прямоугольник: скругленные углы 16">
            <a:hlinkClick r:id="rId6"/>
            <a:extLst>
              <a:ext uri="{FF2B5EF4-FFF2-40B4-BE49-F238E27FC236}">
                <a16:creationId xmlns:a16="http://schemas.microsoft.com/office/drawing/2014/main" id="{681B2718-4C33-465D-8108-31DB21AB5856}"/>
              </a:ext>
            </a:extLst>
          </p:cNvPr>
          <p:cNvSpPr/>
          <p:nvPr/>
        </p:nvSpPr>
        <p:spPr>
          <a:xfrm>
            <a:off x="2020386" y="3915075"/>
            <a:ext cx="9797143" cy="7078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7.3. История флага России (фото)</a:t>
            </a:r>
          </a:p>
        </p:txBody>
      </p:sp>
      <p:sp>
        <p:nvSpPr>
          <p:cNvPr id="18" name="Прямоугольник: скругленные углы 17">
            <a:hlinkClick r:id="rId7"/>
            <a:extLst>
              <a:ext uri="{FF2B5EF4-FFF2-40B4-BE49-F238E27FC236}">
                <a16:creationId xmlns:a16="http://schemas.microsoft.com/office/drawing/2014/main" id="{2BDAB034-0601-417C-87EE-615E2ECB302C}"/>
              </a:ext>
            </a:extLst>
          </p:cNvPr>
          <p:cNvSpPr/>
          <p:nvPr/>
        </p:nvSpPr>
        <p:spPr>
          <a:xfrm>
            <a:off x="2020386" y="5196116"/>
            <a:ext cx="9797143" cy="70788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7.4 Значение цветов флага РФ (фото)</a:t>
            </a:r>
          </a:p>
        </p:txBody>
      </p:sp>
    </p:spTree>
    <p:extLst>
      <p:ext uri="{BB962C8B-B14F-4D97-AF65-F5344CB8AC3E}">
        <p14:creationId xmlns:p14="http://schemas.microsoft.com/office/powerpoint/2010/main" val="553034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C84DE8-F9B2-4D6E-9639-19AAFBBF0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6487" y="148520"/>
            <a:ext cx="4572396" cy="28531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57D4310-99FB-43DC-8BB4-9E4F01EDF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37467"/>
            <a:ext cx="1194920" cy="6383065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C52AF0C8-C106-4955-9744-4146FEEB045A}"/>
              </a:ext>
            </a:extLst>
          </p:cNvPr>
          <p:cNvSpPr/>
          <p:nvPr/>
        </p:nvSpPr>
        <p:spPr>
          <a:xfrm>
            <a:off x="1794636" y="3133581"/>
            <a:ext cx="10162902" cy="285317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Живу в России, россиянин - я!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Я это сознаю, горжусь я этим!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Россия – это Родина моя!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Она милее мне всех стран на свете!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324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4D682A-FC18-46E0-83BC-1500D6085FED}"/>
              </a:ext>
            </a:extLst>
          </p:cNvPr>
          <p:cNvSpPr txBox="1"/>
          <p:nvPr/>
        </p:nvSpPr>
        <p:spPr>
          <a:xfrm>
            <a:off x="5174646" y="1184382"/>
            <a:ext cx="701735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  <a:b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категории</a:t>
            </a:r>
            <a:b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МАУДО «ЦРТДиЮ» </a:t>
            </a:r>
            <a:b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стаж: </a:t>
            </a: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лет</a:t>
            </a:r>
            <a:b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Образование:</a:t>
            </a: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среднее специальное, 1980 г., Бузулукское педагогическое училище, специальность «воспитание в дошкольных учреждениях», квалификация «воспитатель дошкольных учреждений»</a:t>
            </a:r>
            <a:b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416B08-7CAB-49DE-A3BA-F0070FC7EB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40" y="190660"/>
            <a:ext cx="1194920" cy="63769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C5FB8C-AB8A-4F5A-A377-BB65FA0EA896}"/>
              </a:ext>
            </a:extLst>
          </p:cNvPr>
          <p:cNvSpPr txBox="1"/>
          <p:nvPr/>
        </p:nvSpPr>
        <p:spPr>
          <a:xfrm>
            <a:off x="2428354" y="190660"/>
            <a:ext cx="8752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Коняева Ольга Владимировна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992B03-A0EB-4713-A2E9-C40E2B2445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" b="18509"/>
          <a:stretch/>
        </p:blipFill>
        <p:spPr>
          <a:xfrm>
            <a:off x="1511860" y="1254721"/>
            <a:ext cx="3424223" cy="441524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8754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9C1272E-84C3-4E8F-9190-E59D11C002D1}"/>
              </a:ext>
            </a:extLst>
          </p:cNvPr>
          <p:cNvSpPr txBox="1"/>
          <p:nvPr/>
        </p:nvSpPr>
        <p:spPr>
          <a:xfrm>
            <a:off x="1275808" y="269204"/>
            <a:ext cx="10476411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С О Д Е Р Ж А Н И Е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3876E48-A7E2-4457-9CE3-C69D03158839}"/>
              </a:ext>
            </a:extLst>
          </p:cNvPr>
          <p:cNvSpPr/>
          <p:nvPr/>
        </p:nvSpPr>
        <p:spPr>
          <a:xfrm>
            <a:off x="1824447" y="944146"/>
            <a:ext cx="9514112" cy="5232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Нажмите на плитку, чтобы перейти к нужному разделу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E6BB4FF4-BCDE-4B13-999D-04DC180A60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2734217"/>
              </p:ext>
            </p:extLst>
          </p:nvPr>
        </p:nvGraphicFramePr>
        <p:xfrm>
          <a:off x="1824447" y="1652032"/>
          <a:ext cx="8128000" cy="5238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2E6A6B6-D4EA-41C3-A885-C4DE36AC3F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88" y="237467"/>
            <a:ext cx="1194920" cy="638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799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9C1272E-84C3-4E8F-9190-E59D11C002D1}"/>
              </a:ext>
            </a:extLst>
          </p:cNvPr>
          <p:cNvSpPr txBox="1"/>
          <p:nvPr/>
        </p:nvSpPr>
        <p:spPr>
          <a:xfrm>
            <a:off x="1275808" y="269204"/>
            <a:ext cx="10476411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 О Д Е Р Ж А Н И Е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3876E48-A7E2-4457-9CE3-C69D03158839}"/>
              </a:ext>
            </a:extLst>
          </p:cNvPr>
          <p:cNvSpPr/>
          <p:nvPr/>
        </p:nvSpPr>
        <p:spPr>
          <a:xfrm>
            <a:off x="1824447" y="944146"/>
            <a:ext cx="9514112" cy="5232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Нажмите на плитку, чтобы перейти к нужному разделу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E6BB4FF4-BCDE-4B13-999D-04DC180A60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07773"/>
              </p:ext>
            </p:extLst>
          </p:nvPr>
        </p:nvGraphicFramePr>
        <p:xfrm>
          <a:off x="1824447" y="1725221"/>
          <a:ext cx="8128000" cy="5001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2E6A6B6-D4EA-41C3-A885-C4DE36AC3F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88" y="237467"/>
            <a:ext cx="1194920" cy="638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026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124BE-8274-43BB-93D9-05F61EB8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0" y="237467"/>
            <a:ext cx="1194920" cy="63830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7C8CFD-6C8C-4142-B4F9-70EE4E16E331}"/>
              </a:ext>
            </a:extLst>
          </p:cNvPr>
          <p:cNvSpPr txBox="1"/>
          <p:nvPr/>
        </p:nvSpPr>
        <p:spPr>
          <a:xfrm>
            <a:off x="1341120" y="479403"/>
            <a:ext cx="10476411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sz="40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 </a:t>
            </a:r>
            <a:r>
              <a:rPr lang="ru-RU" sz="4000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Нормативно-правовая база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CD89605-3A73-4112-8D9F-12A949E1CEC3}"/>
              </a:ext>
            </a:extLst>
          </p:cNvPr>
          <p:cNvSpPr/>
          <p:nvPr/>
        </p:nvSpPr>
        <p:spPr>
          <a:xfrm>
            <a:off x="1593669" y="1429224"/>
            <a:ext cx="10223862" cy="519130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Конституция Российской Федерации от 12 декабря 1993 г. с изменениями, одобренными в ходе общероссийского голосования 1 июля 2020 г. (статья 70)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Федеральный конституционный закон от 25 декабря 2000 г. N 1-ФКЗ (ред. от 12 марта 2014 г.) "О Государственном флаге Российской Федерации" (с изменениями и дополнениями от: 9 июля 2002 г., 30 июня 2003 г., 7 марта 2005 г., 8 ноября 2008 г., 23 июля, 28 декабря 2010 г., 21 декабря 2013 г., 12 марта 2014 г., 1 сентября 2014 г.);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Федеральный конституционный закон от 25 декабря 2000 г. N 3-ФКЗ (ред. от 21 декабря 2013 г.) "О Государственном гимне Российской Федерации" (с изменениями и дополнениями от: 22 марта 2001 г., 21 декабря 2013 г.);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Указ Президента Российской Федерации от 18 ноября 2019 г. N 561 "Вопросы Геральдического совета при Президенте Российской Федерации«;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Указ Президента Российской Федерации от 2 июля 2021 г. N 400 "О Стратегии национальной безопасности Российской Федерации".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Рисунок 1">
            <a:hlinkClick r:id="rId8" action="ppaction://hlinksldjump"/>
            <a:extLst>
              <a:ext uri="{FF2B5EF4-FFF2-40B4-BE49-F238E27FC236}">
                <a16:creationId xmlns:a16="http://schemas.microsoft.com/office/drawing/2014/main" id="{B1EB4323-EF8C-4612-9253-1CB8E2A80B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09284" y="6186556"/>
            <a:ext cx="1060796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401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124BE-8274-43BB-93D9-05F61EB8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0" y="237467"/>
            <a:ext cx="1194920" cy="63830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8DDDC5-2B13-411C-92C0-3F089FBE973A}"/>
              </a:ext>
            </a:extLst>
          </p:cNvPr>
          <p:cNvSpPr txBox="1"/>
          <p:nvPr/>
        </p:nvSpPr>
        <p:spPr>
          <a:xfrm>
            <a:off x="1341120" y="479403"/>
            <a:ext cx="10476411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sz="4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ll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Введение</a:t>
            </a:r>
          </a:p>
        </p:txBody>
      </p:sp>
      <p:sp>
        <p:nvSpPr>
          <p:cNvPr id="2" name="Прямоугольник: скругленные углы 1">
            <a:hlinkClick r:id="rId3" action="ppaction://hlinksldjump"/>
            <a:extLst>
              <a:ext uri="{FF2B5EF4-FFF2-40B4-BE49-F238E27FC236}">
                <a16:creationId xmlns:a16="http://schemas.microsoft.com/office/drawing/2014/main" id="{9EED46C4-C687-4846-8446-F86CDB43B2BF}"/>
              </a:ext>
            </a:extLst>
          </p:cNvPr>
          <p:cNvSpPr/>
          <p:nvPr/>
        </p:nvSpPr>
        <p:spPr>
          <a:xfrm>
            <a:off x="1988706" y="1452467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2.1. Актуальность</a:t>
            </a:r>
            <a:endParaRPr lang="ru-RU" sz="3600" b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: скругленные углы 4">
            <a:hlinkClick r:id="rId4" action="ppaction://hlinksldjump"/>
            <a:extLst>
              <a:ext uri="{FF2B5EF4-FFF2-40B4-BE49-F238E27FC236}">
                <a16:creationId xmlns:a16="http://schemas.microsoft.com/office/drawing/2014/main" id="{27DECB72-6639-4533-AFDA-628043E57F3F}"/>
              </a:ext>
            </a:extLst>
          </p:cNvPr>
          <p:cNvSpPr/>
          <p:nvPr/>
        </p:nvSpPr>
        <p:spPr>
          <a:xfrm>
            <a:off x="2011680" y="2214379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2.2. Цель и задачи</a:t>
            </a:r>
          </a:p>
        </p:txBody>
      </p:sp>
      <p:sp>
        <p:nvSpPr>
          <p:cNvPr id="7" name="Прямоугольник: скругленные углы 6">
            <a:hlinkClick r:id="rId5" action="ppaction://hlinksldjump"/>
            <a:extLst>
              <a:ext uri="{FF2B5EF4-FFF2-40B4-BE49-F238E27FC236}">
                <a16:creationId xmlns:a16="http://schemas.microsoft.com/office/drawing/2014/main" id="{5093ED59-83C2-4430-AD68-823BC4746BD9}"/>
              </a:ext>
            </a:extLst>
          </p:cNvPr>
          <p:cNvSpPr/>
          <p:nvPr/>
        </p:nvSpPr>
        <p:spPr>
          <a:xfrm>
            <a:off x="2011680" y="5409112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2.6. Методы исследования</a:t>
            </a:r>
          </a:p>
        </p:txBody>
      </p:sp>
      <p:sp>
        <p:nvSpPr>
          <p:cNvPr id="8" name="Прямоугольник: скругленные углы 7">
            <a:hlinkClick r:id="rId6" action="ppaction://hlinksldjump"/>
            <a:extLst>
              <a:ext uri="{FF2B5EF4-FFF2-40B4-BE49-F238E27FC236}">
                <a16:creationId xmlns:a16="http://schemas.microsoft.com/office/drawing/2014/main" id="{D6CF3329-0251-4217-BCED-D5CBDB3E4163}"/>
              </a:ext>
            </a:extLst>
          </p:cNvPr>
          <p:cNvSpPr/>
          <p:nvPr/>
        </p:nvSpPr>
        <p:spPr>
          <a:xfrm>
            <a:off x="1988706" y="2992309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2.3. Объект исследования</a:t>
            </a:r>
          </a:p>
        </p:txBody>
      </p:sp>
      <p:sp>
        <p:nvSpPr>
          <p:cNvPr id="9" name="Прямоугольник: скругленные углы 8">
            <a:hlinkClick r:id="rId6" action="ppaction://hlinksldjump"/>
            <a:extLst>
              <a:ext uri="{FF2B5EF4-FFF2-40B4-BE49-F238E27FC236}">
                <a16:creationId xmlns:a16="http://schemas.microsoft.com/office/drawing/2014/main" id="{0B8F52C4-A958-4D43-B32A-36DA457CA312}"/>
              </a:ext>
            </a:extLst>
          </p:cNvPr>
          <p:cNvSpPr/>
          <p:nvPr/>
        </p:nvSpPr>
        <p:spPr>
          <a:xfrm>
            <a:off x="2011680" y="3857590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2.4. Предмет исследования</a:t>
            </a:r>
          </a:p>
        </p:txBody>
      </p:sp>
      <p:sp>
        <p:nvSpPr>
          <p:cNvPr id="10" name="Прямоугольник: скругленные углы 9">
            <a:hlinkClick r:id="rId7" action="ppaction://hlinksldjump"/>
            <a:extLst>
              <a:ext uri="{FF2B5EF4-FFF2-40B4-BE49-F238E27FC236}">
                <a16:creationId xmlns:a16="http://schemas.microsoft.com/office/drawing/2014/main" id="{C2B8E981-EB84-42B0-8E65-CAA3509B13C7}"/>
              </a:ext>
            </a:extLst>
          </p:cNvPr>
          <p:cNvSpPr/>
          <p:nvPr/>
        </p:nvSpPr>
        <p:spPr>
          <a:xfrm>
            <a:off x="1988706" y="6201469"/>
            <a:ext cx="9483634" cy="470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2.7. Практическая значимость</a:t>
            </a:r>
          </a:p>
        </p:txBody>
      </p:sp>
      <p:sp>
        <p:nvSpPr>
          <p:cNvPr id="12" name="Управляющая кнопка: &quot;Назад&quot; или &quot;Предыдущий&quot; 11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6499FD45-1FD8-4DD3-A177-81FB11BA622C}"/>
              </a:ext>
            </a:extLst>
          </p:cNvPr>
          <p:cNvSpPr/>
          <p:nvPr/>
        </p:nvSpPr>
        <p:spPr>
          <a:xfrm flipV="1">
            <a:off x="10951132" y="6304142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альтернативный процесс 16">
            <a:hlinkClick r:id="rId6" action="ppaction://hlinksldjump"/>
            <a:extLst>
              <a:ext uri="{FF2B5EF4-FFF2-40B4-BE49-F238E27FC236}">
                <a16:creationId xmlns:a16="http://schemas.microsoft.com/office/drawing/2014/main" id="{4E26CD37-6E31-4A03-8CAF-6C750ED4B734}"/>
              </a:ext>
            </a:extLst>
          </p:cNvPr>
          <p:cNvSpPr/>
          <p:nvPr/>
        </p:nvSpPr>
        <p:spPr>
          <a:xfrm>
            <a:off x="1988706" y="4574863"/>
            <a:ext cx="9428231" cy="645154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2.5. Гипотеза</a:t>
            </a:r>
          </a:p>
        </p:txBody>
      </p:sp>
    </p:spTree>
    <p:extLst>
      <p:ext uri="{BB962C8B-B14F-4D97-AF65-F5344CB8AC3E}">
        <p14:creationId xmlns:p14="http://schemas.microsoft.com/office/powerpoint/2010/main" val="3689442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5494006-0458-498B-A8F4-CF3752C5D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74" y="237467"/>
            <a:ext cx="1194920" cy="63830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FB4A39-13CF-4186-A0C0-03963376572A}"/>
              </a:ext>
            </a:extLst>
          </p:cNvPr>
          <p:cNvSpPr txBox="1"/>
          <p:nvPr/>
        </p:nvSpPr>
        <p:spPr>
          <a:xfrm>
            <a:off x="2487220" y="1096772"/>
            <a:ext cx="9353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«Герб и флаг страны отражают историю</a:t>
            </a:r>
            <a:r>
              <a:rPr lang="en-US" sz="2400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народа,</a:t>
            </a:r>
          </a:p>
          <a:p>
            <a:pPr algn="r"/>
            <a:r>
              <a:rPr lang="ru-RU" sz="2400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мечту создателя и достоинство граждан»</a:t>
            </a:r>
          </a:p>
          <a:p>
            <a:pPr algn="r"/>
            <a:r>
              <a:rPr lang="ru-RU" sz="2400" i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Мишель Монтень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F749C5C-A36F-41CC-9EF4-772E756280E9}"/>
              </a:ext>
            </a:extLst>
          </p:cNvPr>
          <p:cNvSpPr/>
          <p:nvPr/>
        </p:nvSpPr>
        <p:spPr>
          <a:xfrm>
            <a:off x="1907178" y="236263"/>
            <a:ext cx="9353006" cy="860509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4B08D789-F99A-4070-9886-642F65EA9FB7}"/>
              </a:ext>
            </a:extLst>
          </p:cNvPr>
          <p:cNvSpPr/>
          <p:nvPr/>
        </p:nvSpPr>
        <p:spPr>
          <a:xfrm>
            <a:off x="1377260" y="2297101"/>
            <a:ext cx="10814740" cy="456089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2800" b="1" dirty="0">
              <a:solidFill>
                <a:srgbClr val="0070C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70C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	</a:t>
            </a:r>
            <a:r>
              <a:rPr lang="ru-RU" sz="2800" b="1" dirty="0">
                <a:solidFill>
                  <a:srgbClr val="000099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Мы живем в непростое политическое время. Но русский народ помнит, что во все времена национальное достояние России – флаг, герб и гимн, а также вера нашего народа в нашу страну, - помогали России преодолеть трудности. Флаг РФ - </a:t>
            </a:r>
            <a:r>
              <a:rPr lang="ru-RU" sz="2800" b="1" dirty="0">
                <a:solidFill>
                  <a:srgbClr val="000099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один из древнейших государственных флагов мира, он формировался на протяжении тысячелетия, испокон веку люди отождествляли с флагом свободу, веру, силу.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Управляющая кнопка: &quot;Назад&quot; или &quot;Предыдущий&quot; 8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4B457EFC-8129-43E4-A422-EEE2FC3644BB}"/>
              </a:ext>
            </a:extLst>
          </p:cNvPr>
          <p:cNvSpPr/>
          <p:nvPr/>
        </p:nvSpPr>
        <p:spPr>
          <a:xfrm flipV="1">
            <a:off x="10969752" y="6059336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81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124BE-8274-43BB-93D9-05F61EB8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0" y="237467"/>
            <a:ext cx="1194920" cy="63830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C7388E-A93E-4EFC-80EE-E39D5D784613}"/>
              </a:ext>
            </a:extLst>
          </p:cNvPr>
          <p:cNvSpPr txBox="1"/>
          <p:nvPr/>
        </p:nvSpPr>
        <p:spPr>
          <a:xfrm>
            <a:off x="1341120" y="479403"/>
            <a:ext cx="10476411" cy="83099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Цель и задачи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E50C6127-B13F-4B23-B3A9-8284A390D475}"/>
              </a:ext>
            </a:extLst>
          </p:cNvPr>
          <p:cNvSpPr/>
          <p:nvPr/>
        </p:nvSpPr>
        <p:spPr>
          <a:xfrm>
            <a:off x="1541417" y="1500458"/>
            <a:ext cx="10276114" cy="125403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Цель работы </a:t>
            </a:r>
            <a:r>
              <a:rPr lang="ru-RU" sz="3200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– проследить историю развития государственного флага Российской Федерации.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FFAF5AD4-1A93-4BEA-AF8E-5A6F7547CAD6}"/>
              </a:ext>
            </a:extLst>
          </p:cNvPr>
          <p:cNvSpPr/>
          <p:nvPr/>
        </p:nvSpPr>
        <p:spPr>
          <a:xfrm>
            <a:off x="1541416" y="3067660"/>
            <a:ext cx="10276113" cy="35528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3200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•	найти информацию о государственном флаге из разных книг, сети Интернет;</a:t>
            </a:r>
          </a:p>
          <a:p>
            <a:r>
              <a:rPr lang="ru-RU" sz="3200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•	провести анкетирование обучающихся объединений;</a:t>
            </a:r>
          </a:p>
          <a:p>
            <a:r>
              <a:rPr lang="ru-RU" sz="3200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•	 формировать знания о государственном флаге страны.</a:t>
            </a:r>
          </a:p>
        </p:txBody>
      </p:sp>
      <p:sp>
        <p:nvSpPr>
          <p:cNvPr id="7" name="Управляющая кнопка: &quot;Назад&quot; или &quot;Предыдущий&quot; 6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8C7E47F-5B31-4B1C-B8C2-A18C52335EDB}"/>
              </a:ext>
            </a:extLst>
          </p:cNvPr>
          <p:cNvSpPr/>
          <p:nvPr/>
        </p:nvSpPr>
        <p:spPr>
          <a:xfrm flipV="1">
            <a:off x="10969752" y="6059336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908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7124BE-8274-43BB-93D9-05F61EB8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0" y="237467"/>
            <a:ext cx="1194920" cy="63830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5A8250-89FB-4278-8078-546C1396FFE0}"/>
              </a:ext>
            </a:extLst>
          </p:cNvPr>
          <p:cNvSpPr txBox="1"/>
          <p:nvPr/>
        </p:nvSpPr>
        <p:spPr>
          <a:xfrm>
            <a:off x="1541417" y="427152"/>
            <a:ext cx="10276114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Объект исследования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B0A8E33-3FEB-4579-98EE-A1A77528F17B}"/>
              </a:ext>
            </a:extLst>
          </p:cNvPr>
          <p:cNvSpPr/>
          <p:nvPr/>
        </p:nvSpPr>
        <p:spPr>
          <a:xfrm>
            <a:off x="1541417" y="1206921"/>
            <a:ext cx="10276114" cy="125403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История рождения и развития государственного флага России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300C11-91E7-4E3B-A1EF-3C50B9D6FF05}"/>
              </a:ext>
            </a:extLst>
          </p:cNvPr>
          <p:cNvSpPr txBox="1"/>
          <p:nvPr/>
        </p:nvSpPr>
        <p:spPr>
          <a:xfrm>
            <a:off x="1541417" y="2721113"/>
            <a:ext cx="10276114" cy="707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Предмет исследования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D6E1874A-1DA7-47A5-B167-5D8F6DA195E1}"/>
              </a:ext>
            </a:extLst>
          </p:cNvPr>
          <p:cNvSpPr/>
          <p:nvPr/>
        </p:nvSpPr>
        <p:spPr>
          <a:xfrm>
            <a:off x="1541417" y="3523907"/>
            <a:ext cx="10276114" cy="8618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Флаг Российской Федерации</a:t>
            </a:r>
          </a:p>
        </p:txBody>
      </p:sp>
      <p:sp>
        <p:nvSpPr>
          <p:cNvPr id="5" name="Блок-схема: альтернативный процесс 4">
            <a:extLst>
              <a:ext uri="{FF2B5EF4-FFF2-40B4-BE49-F238E27FC236}">
                <a16:creationId xmlns:a16="http://schemas.microsoft.com/office/drawing/2014/main" id="{C0E147ED-93F9-4C48-8C5A-73253DC30AFE}"/>
              </a:ext>
            </a:extLst>
          </p:cNvPr>
          <p:cNvSpPr/>
          <p:nvPr/>
        </p:nvSpPr>
        <p:spPr>
          <a:xfrm>
            <a:off x="1541417" y="4480685"/>
            <a:ext cx="10276114" cy="621873"/>
          </a:xfrm>
          <a:prstGeom prst="flowChartAlternateProcess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Гипотеза</a:t>
            </a:r>
          </a:p>
        </p:txBody>
      </p:sp>
      <p:sp>
        <p:nvSpPr>
          <p:cNvPr id="7" name="Блок-схема: альтернативный процесс 6">
            <a:extLst>
              <a:ext uri="{FF2B5EF4-FFF2-40B4-BE49-F238E27FC236}">
                <a16:creationId xmlns:a16="http://schemas.microsoft.com/office/drawing/2014/main" id="{BA7B5DE7-CB44-4B50-8171-70286F68A040}"/>
              </a:ext>
            </a:extLst>
          </p:cNvPr>
          <p:cNvSpPr/>
          <p:nvPr/>
        </p:nvSpPr>
        <p:spPr>
          <a:xfrm>
            <a:off x="1541417" y="5197466"/>
            <a:ext cx="10276114" cy="122946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600" b="1" dirty="0">
                <a:solidFill>
                  <a:srgbClr val="000099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3600" b="1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стория России и история российского флага взаимосвязаны</a:t>
            </a:r>
          </a:p>
        </p:txBody>
      </p:sp>
      <p:sp>
        <p:nvSpPr>
          <p:cNvPr id="8" name="Управляющая кнопка: &quot;Назад&quot; или &quot;Предыдущий&quot; 7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C21958C-823E-46A7-9263-6BA9ECFC34F5}"/>
              </a:ext>
            </a:extLst>
          </p:cNvPr>
          <p:cNvSpPr/>
          <p:nvPr/>
        </p:nvSpPr>
        <p:spPr>
          <a:xfrm flipV="1">
            <a:off x="10969752" y="6059336"/>
            <a:ext cx="1042416" cy="367590"/>
          </a:xfrm>
          <a:prstGeom prst="actionButtonBackPrevio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009637"/>
      </p:ext>
    </p:extLst>
  </p:cSld>
  <p:clrMapOvr>
    <a:masterClrMapping/>
  </p:clrMapOvr>
</p:sld>
</file>

<file path=ppt/theme/theme1.xml><?xml version="1.0" encoding="utf-8"?>
<a:theme xmlns:a="http://schemas.openxmlformats.org/drawingml/2006/main" name="Атлас">
  <a:themeElements>
    <a:clrScheme name="Атлас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Атлас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Атлас</Template>
  <TotalTime>4530</TotalTime>
  <Words>1113</Words>
  <Application>Microsoft Office PowerPoint</Application>
  <PresentationFormat>Широкоэкранный</PresentationFormat>
  <Paragraphs>101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Calibri</vt:lpstr>
      <vt:lpstr>Calibri Light</vt:lpstr>
      <vt:lpstr>Cambria</vt:lpstr>
      <vt:lpstr>Rockwell</vt:lpstr>
      <vt:lpstr>Times New Roman</vt:lpstr>
      <vt:lpstr>Wingdings</vt:lpstr>
      <vt:lpstr>Атлас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konaeva123@gmail.ru</dc:creator>
  <cp:lastModifiedBy>Ольга Коняева</cp:lastModifiedBy>
  <cp:revision>109</cp:revision>
  <dcterms:created xsi:type="dcterms:W3CDTF">2023-10-19T05:45:31Z</dcterms:created>
  <dcterms:modified xsi:type="dcterms:W3CDTF">2024-01-22T11:10:44Z</dcterms:modified>
</cp:coreProperties>
</file>