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0" r:id="rId13"/>
    <p:sldId id="271" r:id="rId14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  <p:ext uri="{1BD7E111-0CB8-44D6-8891-C1BB2F81B7CC}">
      <p1710:readonlyRecommended xmlns:p1710="http://schemas.microsoft.com/office/powerpoint/2017/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8" d="100"/>
          <a:sy n="88" d="100"/>
        </p:scale>
        <p:origin x="-1282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-20995"/>
            <a:ext cx="6827849" cy="4653136"/>
          </a:xfrm>
        </p:spPr>
        <p:txBody>
          <a:bodyPr>
            <a:normAutofit/>
          </a:bodyPr>
          <a:lstStyle/>
          <a:p>
            <a:r>
              <a:rPr lang="ru-RU" sz="24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МДОУ «Детский сад № 55 о.в.» г. Магнитогорска</a:t>
            </a:r>
            <a:br>
              <a:rPr lang="ru-RU" sz="24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«Нравственно – патриотическое воспитание детей посредством приобщения к истокам </a:t>
            </a:r>
            <a:br>
              <a:rPr lang="ru-RU" sz="3200" b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народной культуры»</a:t>
            </a:r>
            <a:br>
              <a:rPr lang="ru-RU" sz="3200" b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Среднесрочный проект</a:t>
            </a:r>
            <a:br>
              <a:rPr lang="ru-RU" sz="24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(1 -30 декабря)</a:t>
            </a:r>
            <a:endParaRPr lang="ru-RU" sz="3200" b="1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6165303"/>
            <a:ext cx="6686052" cy="716263"/>
          </a:xfrm>
        </p:spPr>
        <p:txBody>
          <a:bodyPr>
            <a:normAutofit fontScale="92500"/>
          </a:bodyPr>
          <a:lstStyle/>
          <a:p>
            <a:r>
              <a:rPr lang="ru-RU" sz="240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старший воспитатель Солонецкая Л.А.</a:t>
            </a:r>
            <a:endParaRPr lang="ru-RU" sz="240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995"/>
            <a:ext cx="2601486" cy="687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29695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641023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11311" y="0"/>
            <a:ext cx="639547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3. Завершающий </a:t>
            </a:r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</a:p>
          <a:p>
            <a:endParaRPr lang="ru-RU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•Анализ 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и обобщение результатов, полученных в результате познавательной деятельности детей</a:t>
            </a:r>
          </a:p>
          <a:p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•Выставка 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детских работ «Городецкая роспись», «хохломская роспись», </a:t>
            </a:r>
          </a:p>
          <a:p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•Развлечение 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«Богатырские забавы»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03848" y="3284984"/>
            <a:ext cx="4992687" cy="3078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4271550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641023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41023" y="188640"/>
            <a:ext cx="639547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родителями:</a:t>
            </a:r>
          </a:p>
          <a:p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 для родителей:</a:t>
            </a:r>
          </a:p>
          <a:p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«Как 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приобщить детей к русской культуре»</a:t>
            </a:r>
          </a:p>
          <a:p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«Народные промыслы России»</a:t>
            </a:r>
            <a:endParaRPr 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«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Народные игры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«Роль фольклора в развитие детей»</a:t>
            </a:r>
          </a:p>
          <a:p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«Роль родителей в возрождении русских традиций»</a:t>
            </a:r>
            <a:endParaRPr 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3989" y="3256836"/>
            <a:ext cx="6196483" cy="3488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36619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641023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771800" y="44624"/>
            <a:ext cx="60367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Развлечение «Богатырские забавы»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011" y="1287726"/>
            <a:ext cx="6448294" cy="4282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627643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641023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99792" y="188640"/>
            <a:ext cx="644420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  <a:r>
              <a:rPr 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1.Рубец</a:t>
            </a:r>
            <a:r>
              <a:rPr 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, Е.А. Воспитание духовности у подрастающего поколения в русской народной педагогике: диссертация к.п.н. Пятигорский гос. лингв. университет, Пятигорск, 2012г.</a:t>
            </a:r>
          </a:p>
          <a:p>
            <a:pPr lvl="0"/>
            <a:r>
              <a:rPr lang="ru-RU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2.Терещенко</a:t>
            </a:r>
            <a:r>
              <a:rPr 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, А. В. Быт русского народа. Ч. I / Вступ. ст. А. Ф. Чистякова – М.: Русская книга, 1997г. - (Народная мудрость</a:t>
            </a:r>
            <a:r>
              <a:rPr lang="ru-RU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М.Ф. Литвинова. Русские народные подвижные игры для детей дошкольного младшего школьного возраста: Практическое пособие.- М.: Айриспресс, 2003 г.</a:t>
            </a:r>
          </a:p>
          <a:p>
            <a:r>
              <a:rPr lang="ru-RU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О.Л. Князева, М.Д. Маханева. Приобщение детей к истокам русской народной культуры: Программа. Учебно-методическое пособие. – СПБ.: Детство-Пресс, 2004 г.</a:t>
            </a:r>
          </a:p>
          <a:p>
            <a:r>
              <a:rPr lang="ru-RU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детей с русским народным творчеством: Конспекты занятий и сценарии календарно-обрядовых праздников: Методическое пособие для педагогов дошкольных образовательных учереждений/ Авт. Сост. Л. С. Куприна, Т.А. Бударина, О.А. Маханева, О.Н. Корепанова и др. – СПБ.: «Детство-Пресс», 2004 г.</a:t>
            </a:r>
          </a:p>
          <a:p>
            <a:r>
              <a:rPr lang="ru-RU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Народный календарь-основа планирования работы с дошкольниками по государственному образовательному стандарту: План—программа. Конспекты занятий. Сценарии праздников: Методическое пособие для педагогов дошкольных образовательных учереждений/ Николаева С.Р., Катышева И.Б., Комбарова Г.Н. и др. – СПБ.: «Детство-Пресс», 2004 г.</a:t>
            </a:r>
          </a:p>
          <a:p>
            <a:r>
              <a:rPr lang="ru-RU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Тихонова М.В., Смирнова Н.С. Красна изба… Знакомство детей с русским народным искусство, ремеслами, бытом в музее детского сада. – СПБ.: «Детство-Пресс», 2004 г.</a:t>
            </a:r>
          </a:p>
          <a:p>
            <a:pPr lvl="0"/>
            <a:endParaRPr lang="ru-RU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6668096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641023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71800" y="29075"/>
            <a:ext cx="6352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«У всякого дерева глубоко в земле есть корни.</a:t>
            </a:r>
            <a:br>
              <a:rPr lang="ru-RU" b="1" i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И у всякого народа есть корни – его история и культура».</a:t>
            </a:r>
            <a:endParaRPr lang="ru-RU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631671"/>
            <a:ext cx="6242304" cy="467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74178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641023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11311" y="0"/>
            <a:ext cx="6395473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 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последнее время тема патриотического воспитания очень актуальна. Воспитание любви к Родине является одним из основных принципов современной педагогики. Родина впервые предстает перед ребенком в образах, звуках, красках, играх. Все это изобилие несет в себе народное творчество, богатое и разнообразное по своему содержанию.</a:t>
            </a:r>
          </a:p>
          <a:p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 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 творческой деятельности, основанной на изучении традиций русского народа, у детей обогащается представление об окружающей действительности, обогащается жизненный опыт, развивается речь, формируется самооценка, навыки положительных взаимоотношений с другими детьми и воспитателем.</a:t>
            </a:r>
          </a:p>
        </p:txBody>
      </p:sp>
    </p:spTree>
    <p:extLst>
      <p:ext uri="{BB962C8B-B14F-4D97-AF65-F5344CB8AC3E}">
        <p14:creationId xmlns:p14="http://schemas.microsoft.com/office/powerpoint/2010/main" val="142614062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641023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11311" y="0"/>
            <a:ext cx="639547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познавательного интереса к русской народной культуре через ознакомление с народными промыслами и организацию художественно - продуктивной и творческой деятельности.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5" y="2204864"/>
            <a:ext cx="5705768" cy="4437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969832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641023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11311" y="0"/>
            <a:ext cx="6395473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Создать </a:t>
            </a:r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систему работы, по приобщению детей к истокам русской народной культуры, через русские народные подвижные игры.  </a:t>
            </a:r>
          </a:p>
          <a:p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Познакомить </a:t>
            </a:r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народными промыслами; познакомить с календарными </a:t>
            </a:r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праздниками,  их обычаями и традициями.</a:t>
            </a:r>
          </a:p>
          <a:p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Создать условия для самостоятельного отражения полученных знаний, умений детьми.</a:t>
            </a:r>
          </a:p>
          <a:p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</a:t>
            </a:r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 интересы, любознательность, наблюдательность; </a:t>
            </a:r>
          </a:p>
          <a:p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</a:t>
            </a:r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и любовь к русской национальной культуре, народному творчеству, обычаям, традициям, обрядам, народному календарю, к народным играм и т. д.</a:t>
            </a:r>
          </a:p>
          <a:p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Осуществлять </a:t>
            </a:r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нравственное и эстетическое развитие личности ребенка;</a:t>
            </a:r>
          </a:p>
          <a:p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</a:t>
            </a:r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видеть красоту изделий прикладного творчества, формировать эстетический вкус;</a:t>
            </a:r>
          </a:p>
        </p:txBody>
      </p:sp>
    </p:spTree>
    <p:extLst>
      <p:ext uri="{BB962C8B-B14F-4D97-AF65-F5344CB8AC3E}">
        <p14:creationId xmlns:p14="http://schemas.microsoft.com/office/powerpoint/2010/main" val="127171356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641023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11311" y="0"/>
            <a:ext cx="639547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результаты: </a:t>
            </a:r>
          </a:p>
          <a:p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У 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будут сформированы элементарные представления о русском фольклоре.</a:t>
            </a:r>
          </a:p>
          <a:p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Дошкольники 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узнают названия различных промыслов.</a:t>
            </a:r>
          </a:p>
          <a:p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Будет 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 словарный запас по теме «Русский фольклор».</a:t>
            </a:r>
          </a:p>
          <a:p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Будут 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бережно относиться к предметам быта, произведениям народного творчества.</a:t>
            </a:r>
          </a:p>
        </p:txBody>
      </p:sp>
    </p:spTree>
    <p:extLst>
      <p:ext uri="{BB962C8B-B14F-4D97-AF65-F5344CB8AC3E}">
        <p14:creationId xmlns:p14="http://schemas.microsoft.com/office/powerpoint/2010/main" val="4199310904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641023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11311" y="0"/>
            <a:ext cx="6395473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1 этап - подготовительный (организационный):</a:t>
            </a:r>
          </a:p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• Подбор наглядных и дидактических материалов (тематические картинки, плакаты с элементами росписи);</a:t>
            </a:r>
          </a:p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• Подготовка презентаций по ознакомлению детей с народными промыслами;</a:t>
            </a:r>
          </a:p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• Подготовка картотеки хороводных и подвижных народных игр;</a:t>
            </a:r>
          </a:p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• Подбор произведений фольклора, стихов на тему народных промыслов;</a:t>
            </a:r>
          </a:p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• Подготовка материалов для организации творческой деятельности детей</a:t>
            </a:r>
          </a:p>
        </p:txBody>
      </p:sp>
    </p:spTree>
    <p:extLst>
      <p:ext uri="{BB962C8B-B14F-4D97-AF65-F5344CB8AC3E}">
        <p14:creationId xmlns:p14="http://schemas.microsoft.com/office/powerpoint/2010/main" val="1755611403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641023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11311" y="0"/>
            <a:ext cx="639547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2. Основной этап</a:t>
            </a:r>
          </a:p>
          <a:p>
            <a:endParaRPr lang="ru-RU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•Знакомство 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 устным народным творчеством русского народа;</a:t>
            </a:r>
          </a:p>
          <a:p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•Совместная 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с детьми;</a:t>
            </a:r>
          </a:p>
          <a:p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•Индивидуальные 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 родителей по участию в мероприятии.</a:t>
            </a:r>
          </a:p>
        </p:txBody>
      </p:sp>
    </p:spTree>
    <p:extLst>
      <p:ext uri="{BB962C8B-B14F-4D97-AF65-F5344CB8AC3E}">
        <p14:creationId xmlns:p14="http://schemas.microsoft.com/office/powerpoint/2010/main" val="1450764891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641023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11311" y="0"/>
            <a:ext cx="639547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3. Завершающий </a:t>
            </a:r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</a:p>
          <a:p>
            <a:endParaRPr lang="ru-RU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•Анализ 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и обобщение результатов, полученных в результате познавательной деятельности детей</a:t>
            </a:r>
          </a:p>
          <a:p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•Выставка 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детских работ «Городецкая роспись», «хохломская роспись», </a:t>
            </a:r>
          </a:p>
          <a:p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•Развлечение 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«Богатырские забавы»</a:t>
            </a:r>
          </a:p>
        </p:txBody>
      </p:sp>
    </p:spTree>
    <p:extLst>
      <p:ext uri="{BB962C8B-B14F-4D97-AF65-F5344CB8AC3E}">
        <p14:creationId xmlns:p14="http://schemas.microsoft.com/office/powerpoint/2010/main" val="1817900130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6.0.25"/>
  <p:tag name="AS_OS" val="Microsoft Windows NT 10.0.20348.0"/>
  <p:tag name="AS_RELEASE_DATE" val="2023.12.14"/>
  <p:tag name="AS_TITLE" val="Aspose.Slides for .NET6"/>
  <p:tag name="AS_VERSION" val="23.1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683</Words>
  <Application>Microsoft Office PowerPoint</Application>
  <PresentationFormat>Экран (4:3)</PresentationFormat>
  <Paragraphs>58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МДОУ «Детский сад № 55 о.в.» г. Магнитогорска «Нравственно – патриотическое воспитание детей посредством приобщения к истокам  народной культуры» Среднесрочный проект (1 -30 декабря)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Людмила</dc:creator>
  <cp:lastModifiedBy>Людмила</cp:lastModifiedBy>
  <cp:revision>10</cp:revision>
  <dcterms:created xsi:type="dcterms:W3CDTF">2022-12-11T09:08:04Z</dcterms:created>
  <dcterms:modified xsi:type="dcterms:W3CDTF">2024-01-23T16:05:48Z</dcterms:modified>
</cp:coreProperties>
</file>