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fntdata" ContentType="application/x-fontdata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trictFirstAndLastChars="0" embedTrueTypeFonts="1" saveSubsetFonts="1">
  <p:sldMasterIdLst>
    <p:sldMasterId id="2147483659" r:id="rId1"/>
  </p:sldMasterIdLst>
  <p:notesMasterIdLst>
    <p:notesMasterId r:id="rId2"/>
  </p:notesMasterIdLst>
  <p:sldIdLst>
    <p:sldId id="256" r:id="rId3"/>
    <p:sldId id="258" r:id="rId4"/>
    <p:sldId id="259" r:id="rId5"/>
    <p:sldId id="260" r:id="rId6"/>
    <p:sldId id="261" r:id="rId7"/>
    <p:sldId id="265" r:id="rId8"/>
    <p:sldId id="268" r:id="rId9"/>
  </p:sldIdLst>
  <p:sldSz cx="9144000" cy="6858000" type="screen4x3"/>
  <p:notesSz cx="6858000" cy="9144000"/>
  <p:embeddedFontLst>
    <p:embeddedFont>
      <p:font typeface="Roboto" charset="0"/>
      <p:regular r:id="rId11"/>
      <p:bold r:id="rId12"/>
      <p:italic r:id="rId13"/>
      <p:boldItalic r:id="rId14"/>
    </p:embeddedFont>
    <p:embeddedFont>
      <p:font typeface="Constantia" pitchFamily="18" charset="0"/>
      <p:regular r:id="rId15"/>
      <p:bold r:id="rId16"/>
      <p:italic r:id="rId17"/>
      <p:boldItalic r:id="rId18"/>
    </p:embeddedFont>
  </p:embeddedFontLst>
  <p:custDataLst>
    <p:tags r:id="rId10"/>
  </p:custDataLst>
  <p:defaultTextStyle>
    <a:defPPr marR="0" lvl="0" algn="l" rtl="0">
      <a:lnSpc>
        <a:spcPct val="100000"/>
      </a:lnSpc>
      <a:spcBef>
        <a:spcPct val="0"/>
      </a:spcBef>
      <a:spcAft>
        <a:spcPct val="0"/>
      </a:spcAft>
    </a:defPPr>
    <a:lvl1pPr marR="0" lvl="0" algn="l" rtl="0">
      <a:lnSpc>
        <a:spcPct val="100000"/>
      </a:lnSpc>
      <a:spcBef>
        <a:spcPct val="0"/>
      </a:spcBef>
      <a:spcAft>
        <a:spcPct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ct val="0"/>
      </a:spcBef>
      <a:spcAft>
        <a:spcPct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ct val="0"/>
      </a:spcBef>
      <a:spcAft>
        <a:spcPct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ct val="0"/>
      </a:spcBef>
      <a:spcAft>
        <a:spcPct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ct val="0"/>
      </a:spcBef>
      <a:spcAft>
        <a:spcPct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ct val="0"/>
      </a:spcBef>
      <a:spcAft>
        <a:spcPct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ct val="0"/>
      </a:spcBef>
      <a:spcAft>
        <a:spcPct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ct val="0"/>
      </a:spcBef>
      <a:spcAft>
        <a:spcPct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ct val="0"/>
      </a:spcBef>
      <a:spcAft>
        <a:spcPct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>
        <p:scale>
          <a:sx n="90" d="100"/>
          <a:sy n="90" d="100"/>
        </p:scale>
        <p:origin x="-123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font" Target="fonts/font1.fntdata" /><Relationship Id="rId12" Type="http://schemas.openxmlformats.org/officeDocument/2006/relationships/font" Target="fonts/font2.fntdata" /><Relationship Id="rId13" Type="http://schemas.openxmlformats.org/officeDocument/2006/relationships/font" Target="fonts/font3.fntdata" /><Relationship Id="rId14" Type="http://schemas.openxmlformats.org/officeDocument/2006/relationships/font" Target="fonts/font4.fntdata" /><Relationship Id="rId15" Type="http://schemas.openxmlformats.org/officeDocument/2006/relationships/font" Target="fonts/font5.fntdata" /><Relationship Id="rId16" Type="http://schemas.openxmlformats.org/officeDocument/2006/relationships/font" Target="fonts/font6.fntdata" /><Relationship Id="rId17" Type="http://schemas.openxmlformats.org/officeDocument/2006/relationships/font" Target="fonts/font7.fntdata" /><Relationship Id="rId18" Type="http://schemas.openxmlformats.org/officeDocument/2006/relationships/font" Target="fonts/font8.fntdata" /><Relationship Id="rId19" Type="http://schemas.openxmlformats.org/officeDocument/2006/relationships/presProps" Target="presProps.xml" /><Relationship Id="rId2" Type="http://schemas.openxmlformats.org/officeDocument/2006/relationships/notesMaster" Target="notesMasters/notesMaster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ct val="0"/>
              </a:spcBef>
              <a:defRPr sz="1100"/>
            </a:lvl1pPr>
            <a:lvl2pPr lvl="1">
              <a:spcBef>
                <a:spcPct val="0"/>
              </a:spcBef>
              <a:defRPr sz="1100"/>
            </a:lvl2pPr>
            <a:lvl3pPr lvl="2">
              <a:spcBef>
                <a:spcPct val="0"/>
              </a:spcBef>
              <a:defRPr sz="1100"/>
            </a:lvl3pPr>
            <a:lvl4pPr lvl="3">
              <a:spcBef>
                <a:spcPct val="0"/>
              </a:spcBef>
              <a:defRPr sz="1100"/>
            </a:lvl4pPr>
            <a:lvl5pPr lvl="4">
              <a:spcBef>
                <a:spcPct val="0"/>
              </a:spcBef>
              <a:defRPr sz="1100"/>
            </a:lvl5pPr>
            <a:lvl6pPr lvl="5">
              <a:spcBef>
                <a:spcPct val="0"/>
              </a:spcBef>
              <a:defRPr sz="1100"/>
            </a:lvl6pPr>
            <a:lvl7pPr lvl="6">
              <a:spcBef>
                <a:spcPct val="0"/>
              </a:spcBef>
              <a:defRPr sz="1100"/>
            </a:lvl7pPr>
            <a:lvl8pPr lvl="7">
              <a:spcBef>
                <a:spcPct val="0"/>
              </a:spcBef>
              <a:defRPr sz="1100"/>
            </a:lvl8pPr>
            <a:lvl9pPr lvl="8">
              <a:spcBef>
                <a:spcPct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51689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rect l="0" t="0" r="0" b="0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</a:xfrm>
      </p:grpSpPr>
      <p:sp>
        <p:nvSpPr>
          <p:cNvPr id="10" name="Shape 10"/>
          <p:cNvSpPr/>
          <p:nvPr/>
        </p:nvSpPr>
        <p:spPr>
          <a:xfrm flipH="1">
            <a:off x="8246400" y="5661233"/>
            <a:ext cx="897599" cy="11967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5661166"/>
            <a:ext cx="897599" cy="11967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90525" y="2425700"/>
            <a:ext cx="8222100" cy="1244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ct val="0"/>
              </a:spcBef>
              <a:buSzTx/>
              <a:defRPr sz="4800"/>
            </a:lvl1pPr>
            <a:lvl2pPr lvl="1" rtl="0">
              <a:spcBef>
                <a:spcPct val="0"/>
              </a:spcBef>
              <a:buSzTx/>
              <a:defRPr sz="4800"/>
            </a:lvl2pPr>
            <a:lvl3pPr lvl="2" rtl="0">
              <a:spcBef>
                <a:spcPct val="0"/>
              </a:spcBef>
              <a:buSzTx/>
              <a:defRPr sz="4800"/>
            </a:lvl3pPr>
            <a:lvl4pPr lvl="3" rtl="0">
              <a:spcBef>
                <a:spcPct val="0"/>
              </a:spcBef>
              <a:buSzTx/>
              <a:defRPr sz="4800"/>
            </a:lvl4pPr>
            <a:lvl5pPr lvl="4" rtl="0">
              <a:spcBef>
                <a:spcPct val="0"/>
              </a:spcBef>
              <a:buSzTx/>
              <a:defRPr sz="4800"/>
            </a:lvl5pPr>
            <a:lvl6pPr lvl="5" rtl="0">
              <a:spcBef>
                <a:spcPct val="0"/>
              </a:spcBef>
              <a:buSzTx/>
              <a:defRPr sz="4800"/>
            </a:lvl6pPr>
            <a:lvl7pPr lvl="6" rtl="0">
              <a:spcBef>
                <a:spcPct val="0"/>
              </a:spcBef>
              <a:buSzTx/>
              <a:defRPr sz="4800"/>
            </a:lvl7pPr>
            <a:lvl8pPr lvl="7" rtl="0">
              <a:spcBef>
                <a:spcPct val="0"/>
              </a:spcBef>
              <a:buSzTx/>
              <a:defRPr sz="4800"/>
            </a:lvl8pPr>
            <a:lvl9pPr lvl="8" rtl="0">
              <a:spcBef>
                <a:spcPct val="0"/>
              </a:spcBef>
              <a:buSzTx/>
              <a:defRPr sz="48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90525" y="3718840"/>
            <a:ext cx="8222100" cy="577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SzTx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SzTx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SzTx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SzTx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SzTx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SzTx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SzTx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lt1"/>
              </a:buClr>
              <a:buSzTx/>
              <a:buNone/>
              <a:defRPr sz="1800">
                <a:solidFill>
                  <a:schemeClr val="lt1"/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ct val="0"/>
              </a:spcBef>
              <a:buNone/>
            </a:pPr>
            <a:fld id="{00000000-1234-1234-1234-123412341234}" type="slidenum">
              <a:rPr lang="ru"/>
              <a:pPr lvl="0" rtl="0">
                <a:spcBef>
                  <a:spcPct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</a:xfrm>
      </p:grpSpPr>
      <p:sp>
        <p:nvSpPr>
          <p:cNvPr id="19" name="Shape 19"/>
          <p:cNvSpPr/>
          <p:nvPr/>
        </p:nvSpPr>
        <p:spPr>
          <a:xfrm rot="10800000" flipH="1">
            <a:off x="0" y="2247899"/>
            <a:ext cx="9144000" cy="461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2248000"/>
            <a:ext cx="9144000" cy="1449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ct val="0"/>
              </a:spcBef>
              <a:defRPr/>
            </a:lvl1pPr>
            <a:lvl2pPr lvl="1" rtl="0">
              <a:spcBef>
                <a:spcPct val="0"/>
              </a:spcBef>
              <a:defRPr/>
            </a:lvl2pPr>
            <a:lvl3pPr lvl="2" rtl="0">
              <a:spcBef>
                <a:spcPct val="0"/>
              </a:spcBef>
              <a:defRPr/>
            </a:lvl3pPr>
            <a:lvl4pPr lvl="3" rtl="0">
              <a:spcBef>
                <a:spcPct val="0"/>
              </a:spcBef>
              <a:defRPr/>
            </a:lvl4pPr>
            <a:lvl5pPr lvl="4" rtl="0">
              <a:spcBef>
                <a:spcPct val="0"/>
              </a:spcBef>
              <a:defRPr/>
            </a:lvl5pPr>
            <a:lvl6pPr lvl="5" rtl="0">
              <a:spcBef>
                <a:spcPct val="0"/>
              </a:spcBef>
              <a:defRPr/>
            </a:lvl6pPr>
            <a:lvl7pPr lvl="6" rtl="0">
              <a:spcBef>
                <a:spcPct val="0"/>
              </a:spcBef>
              <a:defRPr/>
            </a:lvl7pPr>
            <a:lvl8pPr lvl="7" rtl="0">
              <a:spcBef>
                <a:spcPct val="0"/>
              </a:spcBef>
              <a:defRPr/>
            </a:lvl8pPr>
            <a:lvl9pPr lvl="8" rtl="0">
              <a:spcBef>
                <a:spcPct val="0"/>
              </a:spcBef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ct val="0"/>
              </a:spcBef>
              <a:defRPr/>
            </a:lvl1pPr>
            <a:lvl2pPr lvl="1" rtl="0">
              <a:spcBef>
                <a:spcPct val="0"/>
              </a:spcBef>
              <a:defRPr/>
            </a:lvl2pPr>
            <a:lvl3pPr lvl="2" rtl="0">
              <a:spcBef>
                <a:spcPct val="0"/>
              </a:spcBef>
              <a:defRPr/>
            </a:lvl3pPr>
            <a:lvl4pPr lvl="3" rtl="0">
              <a:spcBef>
                <a:spcPct val="0"/>
              </a:spcBef>
              <a:defRPr/>
            </a:lvl4pPr>
            <a:lvl5pPr lvl="4" rtl="0">
              <a:spcBef>
                <a:spcPct val="0"/>
              </a:spcBef>
              <a:defRPr/>
            </a:lvl5pPr>
            <a:lvl6pPr lvl="5" rtl="0">
              <a:spcBef>
                <a:spcPct val="0"/>
              </a:spcBef>
              <a:defRPr/>
            </a:lvl6pPr>
            <a:lvl7pPr lvl="6" rtl="0">
              <a:spcBef>
                <a:spcPct val="0"/>
              </a:spcBef>
              <a:defRPr/>
            </a:lvl7pPr>
            <a:lvl8pPr lvl="7" rtl="0">
              <a:spcBef>
                <a:spcPct val="0"/>
              </a:spcBef>
              <a:defRPr/>
            </a:lvl8pPr>
            <a:lvl9pPr lvl="8" rtl="0">
              <a:spcBef>
                <a:spcPct val="0"/>
              </a:spcBef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ct val="0"/>
              </a:spcBef>
              <a:buNone/>
            </a:pPr>
            <a:fld id="{00000000-1234-1234-1234-123412341234}" type="slidenum">
              <a:rPr lang="ru"/>
              <a:pPr lvl="0" rtl="0">
                <a:spcBef>
                  <a:spcPct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</a:xfrm>
      </p:grpSpPr>
      <p:sp>
        <p:nvSpPr>
          <p:cNvPr id="25" name="Shape 25"/>
          <p:cNvSpPr/>
          <p:nvPr/>
        </p:nvSpPr>
        <p:spPr>
          <a:xfrm rot="10800000" flipH="1">
            <a:off x="0" y="2247899"/>
            <a:ext cx="9144000" cy="461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2248000"/>
            <a:ext cx="9144000" cy="1449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ct val="0"/>
              </a:spcBef>
              <a:defRPr/>
            </a:lvl1pPr>
            <a:lvl2pPr lvl="1" rtl="0">
              <a:spcBef>
                <a:spcPct val="0"/>
              </a:spcBef>
              <a:defRPr/>
            </a:lvl2pPr>
            <a:lvl3pPr lvl="2" rtl="0">
              <a:spcBef>
                <a:spcPct val="0"/>
              </a:spcBef>
              <a:defRPr/>
            </a:lvl3pPr>
            <a:lvl4pPr lvl="3" rtl="0">
              <a:spcBef>
                <a:spcPct val="0"/>
              </a:spcBef>
              <a:defRPr/>
            </a:lvl4pPr>
            <a:lvl5pPr lvl="4" rtl="0">
              <a:spcBef>
                <a:spcPct val="0"/>
              </a:spcBef>
              <a:defRPr/>
            </a:lvl5pPr>
            <a:lvl6pPr lvl="5" rtl="0">
              <a:spcBef>
                <a:spcPct val="0"/>
              </a:spcBef>
              <a:defRPr/>
            </a:lvl6pPr>
            <a:lvl7pPr lvl="6" rtl="0">
              <a:spcBef>
                <a:spcPct val="0"/>
              </a:spcBef>
              <a:defRPr/>
            </a:lvl7pPr>
            <a:lvl8pPr lvl="7" rtl="0">
              <a:spcBef>
                <a:spcPct val="0"/>
              </a:spcBef>
              <a:defRPr/>
            </a:lvl8pPr>
            <a:lvl9pPr lvl="8" rtl="0">
              <a:spcBef>
                <a:spcPct val="0"/>
              </a:spcBef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71900" y="2558767"/>
            <a:ext cx="3999899" cy="3613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ct val="0"/>
              </a:spcBef>
              <a:buSzTx/>
              <a:defRPr sz="1400"/>
            </a:lvl1pPr>
            <a:lvl2pPr lvl="1" rtl="0">
              <a:spcBef>
                <a:spcPct val="0"/>
              </a:spcBef>
              <a:buSzTx/>
              <a:defRPr sz="1200"/>
            </a:lvl2pPr>
            <a:lvl3pPr lvl="2" rtl="0">
              <a:spcBef>
                <a:spcPct val="0"/>
              </a:spcBef>
              <a:buSzTx/>
              <a:defRPr sz="1200"/>
            </a:lvl3pPr>
            <a:lvl4pPr lvl="3" rtl="0">
              <a:spcBef>
                <a:spcPct val="0"/>
              </a:spcBef>
              <a:buSzTx/>
              <a:defRPr sz="1200"/>
            </a:lvl4pPr>
            <a:lvl5pPr lvl="4" rtl="0">
              <a:spcBef>
                <a:spcPct val="0"/>
              </a:spcBef>
              <a:buSzTx/>
              <a:defRPr sz="1200"/>
            </a:lvl5pPr>
            <a:lvl6pPr lvl="5" rtl="0">
              <a:spcBef>
                <a:spcPct val="0"/>
              </a:spcBef>
              <a:buSzTx/>
              <a:defRPr sz="1200"/>
            </a:lvl6pPr>
            <a:lvl7pPr lvl="6" rtl="0">
              <a:spcBef>
                <a:spcPct val="0"/>
              </a:spcBef>
              <a:buSzTx/>
              <a:defRPr sz="1200"/>
            </a:lvl7pPr>
            <a:lvl8pPr lvl="7" rtl="0">
              <a:spcBef>
                <a:spcPct val="0"/>
              </a:spcBef>
              <a:buSzTx/>
              <a:defRPr sz="1200"/>
            </a:lvl8pPr>
            <a:lvl9pPr lvl="8" rtl="0">
              <a:spcBef>
                <a:spcPct val="0"/>
              </a:spcBef>
              <a:buSzTx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4250" y="2558767"/>
            <a:ext cx="3999899" cy="3613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ct val="0"/>
              </a:spcBef>
              <a:buSzTx/>
              <a:defRPr sz="1400"/>
            </a:lvl1pPr>
            <a:lvl2pPr lvl="1" rtl="0">
              <a:spcBef>
                <a:spcPct val="0"/>
              </a:spcBef>
              <a:buSzTx/>
              <a:defRPr sz="1200"/>
            </a:lvl2pPr>
            <a:lvl3pPr lvl="2" rtl="0">
              <a:spcBef>
                <a:spcPct val="0"/>
              </a:spcBef>
              <a:buSzTx/>
              <a:defRPr sz="1200"/>
            </a:lvl3pPr>
            <a:lvl4pPr lvl="3" rtl="0">
              <a:spcBef>
                <a:spcPct val="0"/>
              </a:spcBef>
              <a:buSzTx/>
              <a:defRPr sz="1200"/>
            </a:lvl4pPr>
            <a:lvl5pPr lvl="4" rtl="0">
              <a:spcBef>
                <a:spcPct val="0"/>
              </a:spcBef>
              <a:buSzTx/>
              <a:defRPr sz="1200"/>
            </a:lvl5pPr>
            <a:lvl6pPr lvl="5" rtl="0">
              <a:spcBef>
                <a:spcPct val="0"/>
              </a:spcBef>
              <a:buSzTx/>
              <a:defRPr sz="1200"/>
            </a:lvl6pPr>
            <a:lvl7pPr lvl="6" rtl="0">
              <a:spcBef>
                <a:spcPct val="0"/>
              </a:spcBef>
              <a:buSzTx/>
              <a:defRPr sz="1200"/>
            </a:lvl7pPr>
            <a:lvl8pPr lvl="7" rtl="0">
              <a:spcBef>
                <a:spcPct val="0"/>
              </a:spcBef>
              <a:buSzTx/>
              <a:defRPr sz="1200"/>
            </a:lvl8pPr>
            <a:lvl9pPr lvl="8" rtl="0">
              <a:spcBef>
                <a:spcPct val="0"/>
              </a:spcBef>
              <a:buSzTx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ct val="0"/>
              </a:spcBef>
              <a:buNone/>
            </a:pPr>
            <a:fld id="{00000000-1234-1234-1234-123412341234}" type="slidenum">
              <a:rPr lang="ru"/>
              <a:pPr lvl="0" rtl="0">
                <a:spcBef>
                  <a:spcPct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875099"/>
            <a:ext cx="9144000" cy="5982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875133"/>
            <a:ext cx="9144000" cy="1449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8250" y="21800"/>
            <a:ext cx="8826599" cy="8036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ct val="0"/>
              </a:spcBef>
              <a:buSzTx/>
              <a:defRPr sz="1800"/>
            </a:lvl1pPr>
            <a:lvl2pPr lvl="1" rtl="0">
              <a:spcBef>
                <a:spcPct val="0"/>
              </a:spcBef>
              <a:buSzTx/>
              <a:defRPr sz="1800"/>
            </a:lvl2pPr>
            <a:lvl3pPr lvl="2" rtl="0">
              <a:spcBef>
                <a:spcPct val="0"/>
              </a:spcBef>
              <a:buSzTx/>
              <a:defRPr sz="1800"/>
            </a:lvl3pPr>
            <a:lvl4pPr lvl="3" rtl="0">
              <a:spcBef>
                <a:spcPct val="0"/>
              </a:spcBef>
              <a:buSzTx/>
              <a:defRPr sz="1800"/>
            </a:lvl4pPr>
            <a:lvl5pPr lvl="4" rtl="0">
              <a:spcBef>
                <a:spcPct val="0"/>
              </a:spcBef>
              <a:buSzTx/>
              <a:defRPr sz="1800"/>
            </a:lvl5pPr>
            <a:lvl6pPr lvl="5" rtl="0">
              <a:spcBef>
                <a:spcPct val="0"/>
              </a:spcBef>
              <a:buSzTx/>
              <a:defRPr sz="1800"/>
            </a:lvl6pPr>
            <a:lvl7pPr lvl="6" rtl="0">
              <a:spcBef>
                <a:spcPct val="0"/>
              </a:spcBef>
              <a:buSzTx/>
              <a:defRPr sz="1800"/>
            </a:lvl7pPr>
            <a:lvl8pPr lvl="7" rtl="0">
              <a:spcBef>
                <a:spcPct val="0"/>
              </a:spcBef>
              <a:buSzTx/>
              <a:defRPr sz="1800"/>
            </a:lvl8pPr>
            <a:lvl9pPr lvl="8" rtl="0">
              <a:spcBef>
                <a:spcPct val="0"/>
              </a:spcBef>
              <a:buSzTx/>
              <a:defRPr sz="18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ct val="0"/>
              </a:spcBef>
              <a:buNone/>
            </a:pPr>
            <a:fld id="{00000000-1234-1234-1234-123412341234}" type="slidenum">
              <a:rPr lang="ru"/>
              <a:pPr lvl="0" rtl="0">
                <a:spcBef>
                  <a:spcPct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</a:xfrm>
      </p:grpSpPr>
      <p:sp>
        <p:nvSpPr>
          <p:cNvPr id="37" name="Shape 37"/>
          <p:cNvSpPr txBox="1"/>
          <p:nvPr/>
        </p:nvSpPr>
        <p:spPr>
          <a:xfrm rot="10800000" flipH="1">
            <a:off x="3276600" y="33"/>
            <a:ext cx="586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-98100" y="3374699"/>
            <a:ext cx="6858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26077" y="477066"/>
            <a:ext cx="2807999" cy="1271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ct val="0"/>
              </a:spcBef>
              <a:buSzTx/>
              <a:defRPr sz="2400"/>
            </a:lvl1pPr>
            <a:lvl2pPr lvl="1" rtl="0">
              <a:spcBef>
                <a:spcPct val="0"/>
              </a:spcBef>
              <a:buSzTx/>
              <a:defRPr sz="2400"/>
            </a:lvl2pPr>
            <a:lvl3pPr lvl="2" rtl="0">
              <a:spcBef>
                <a:spcPct val="0"/>
              </a:spcBef>
              <a:buSzTx/>
              <a:defRPr sz="2400"/>
            </a:lvl3pPr>
            <a:lvl4pPr lvl="3" rtl="0">
              <a:spcBef>
                <a:spcPct val="0"/>
              </a:spcBef>
              <a:buSzTx/>
              <a:defRPr sz="2400"/>
            </a:lvl4pPr>
            <a:lvl5pPr lvl="4" rtl="0">
              <a:spcBef>
                <a:spcPct val="0"/>
              </a:spcBef>
              <a:buSzTx/>
              <a:defRPr sz="2400"/>
            </a:lvl5pPr>
            <a:lvl6pPr lvl="5" rtl="0">
              <a:spcBef>
                <a:spcPct val="0"/>
              </a:spcBef>
              <a:buSzTx/>
              <a:defRPr sz="2400"/>
            </a:lvl6pPr>
            <a:lvl7pPr lvl="6" rtl="0">
              <a:spcBef>
                <a:spcPct val="0"/>
              </a:spcBef>
              <a:buSzTx/>
              <a:defRPr sz="2400"/>
            </a:lvl7pPr>
            <a:lvl8pPr lvl="7" rtl="0">
              <a:spcBef>
                <a:spcPct val="0"/>
              </a:spcBef>
              <a:buSzTx/>
              <a:defRPr sz="2400"/>
            </a:lvl8pPr>
            <a:lvl9pPr lvl="8" rtl="0">
              <a:spcBef>
                <a:spcPct val="0"/>
              </a:spcBef>
              <a:buSzTx/>
              <a:defRPr sz="24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26075" y="1954400"/>
            <a:ext cx="2807999" cy="4218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ct val="0"/>
              </a:spcBef>
              <a:buClr>
                <a:schemeClr val="lt1"/>
              </a:buClr>
              <a:buSzTx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ct val="0"/>
              </a:spcBef>
              <a:buClr>
                <a:schemeClr val="lt1"/>
              </a:buClr>
              <a:buSzTx/>
              <a:defRPr sz="1200">
                <a:solidFill>
                  <a:schemeClr val="lt1"/>
                </a:solidFill>
              </a:defRPr>
            </a:lvl2pPr>
            <a:lvl3pPr lvl="2" rtl="0">
              <a:spcBef>
                <a:spcPct val="0"/>
              </a:spcBef>
              <a:buClr>
                <a:schemeClr val="lt1"/>
              </a:buClr>
              <a:buSzTx/>
              <a:defRPr sz="1200">
                <a:solidFill>
                  <a:schemeClr val="lt1"/>
                </a:solidFill>
              </a:defRPr>
            </a:lvl3pPr>
            <a:lvl4pPr lvl="3" rtl="0">
              <a:spcBef>
                <a:spcPct val="0"/>
              </a:spcBef>
              <a:buClr>
                <a:schemeClr val="lt1"/>
              </a:buClr>
              <a:buSzTx/>
              <a:defRPr sz="1200">
                <a:solidFill>
                  <a:schemeClr val="lt1"/>
                </a:solidFill>
              </a:defRPr>
            </a:lvl4pPr>
            <a:lvl5pPr lvl="4" rtl="0">
              <a:spcBef>
                <a:spcPct val="0"/>
              </a:spcBef>
              <a:buClr>
                <a:schemeClr val="lt1"/>
              </a:buClr>
              <a:buSzTx/>
              <a:defRPr sz="1200">
                <a:solidFill>
                  <a:schemeClr val="lt1"/>
                </a:solidFill>
              </a:defRPr>
            </a:lvl5pPr>
            <a:lvl6pPr lvl="5" rtl="0">
              <a:spcBef>
                <a:spcPct val="0"/>
              </a:spcBef>
              <a:buClr>
                <a:schemeClr val="lt1"/>
              </a:buClr>
              <a:buSzTx/>
              <a:defRPr sz="1200">
                <a:solidFill>
                  <a:schemeClr val="lt1"/>
                </a:solidFill>
              </a:defRPr>
            </a:lvl6pPr>
            <a:lvl7pPr lvl="6" rtl="0">
              <a:spcBef>
                <a:spcPct val="0"/>
              </a:spcBef>
              <a:buClr>
                <a:schemeClr val="lt1"/>
              </a:buClr>
              <a:buSzTx/>
              <a:defRPr sz="1200">
                <a:solidFill>
                  <a:schemeClr val="lt1"/>
                </a:solidFill>
              </a:defRPr>
            </a:lvl7pPr>
            <a:lvl8pPr lvl="7" rtl="0">
              <a:spcBef>
                <a:spcPct val="0"/>
              </a:spcBef>
              <a:buClr>
                <a:schemeClr val="lt1"/>
              </a:buClr>
              <a:buSzTx/>
              <a:defRPr sz="1200">
                <a:solidFill>
                  <a:schemeClr val="lt1"/>
                </a:solidFill>
              </a:defRPr>
            </a:lvl8pPr>
            <a:lvl9pPr lvl="8" rtl="0">
              <a:spcBef>
                <a:spcPct val="0"/>
              </a:spcBef>
              <a:buClr>
                <a:schemeClr val="lt1"/>
              </a:buClr>
              <a:buSzTx/>
              <a:defRPr sz="1200">
                <a:solidFill>
                  <a:schemeClr val="lt1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ct val="0"/>
              </a:spcBef>
              <a:buNone/>
            </a:pPr>
            <a:fld id="{00000000-1234-1234-1234-123412341234}" type="slidenum">
              <a:rPr lang="ru"/>
              <a:pPr lvl="0" rtl="0">
                <a:spcBef>
                  <a:spcPct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>
  <p:cSld name="Пустой слайд">
    <p:spTree>
      <p:nvGrpSpPr>
        <p:cNvPr id="1" name="Shape 61"/>
        <p:cNvGrpSpPr/>
        <p:nvPr/>
      </p:nvGrpSpPr>
      <p:grpSpPr>
        <a:xfrm>
          <a:off x="0" y="0"/>
          <a: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ct val="0"/>
              </a:spcBef>
              <a:buNone/>
            </a:pPr>
            <a:fld id="{00000000-1234-1234-1234-123412341234}" type="slidenum">
              <a:rPr lang="ru"/>
              <a:pPr lvl="0" rtl="0">
                <a:spcBef>
                  <a:spcPct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image" Target="../media/image1.jpeg" /><Relationship Id="rId8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984966"/>
            <a:ext cx="8222100" cy="102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rtl="0">
              <a:spcBef>
                <a:spcPct val="0"/>
              </a:spcBef>
              <a:buClr>
                <a:schemeClr val="lt1"/>
              </a:buClr>
              <a:buSzTx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ct val="0"/>
              </a:spcBef>
              <a:buClr>
                <a:schemeClr val="lt1"/>
              </a:buClr>
              <a:buSzTx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ct val="0"/>
              </a:spcBef>
              <a:buClr>
                <a:schemeClr val="lt1"/>
              </a:buClr>
              <a:buSzTx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ct val="0"/>
              </a:spcBef>
              <a:buClr>
                <a:schemeClr val="lt1"/>
              </a:buClr>
              <a:buSzTx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ct val="0"/>
              </a:spcBef>
              <a:buClr>
                <a:schemeClr val="lt1"/>
              </a:buClr>
              <a:buSzTx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ct val="0"/>
              </a:spcBef>
              <a:buClr>
                <a:schemeClr val="lt1"/>
              </a:buClr>
              <a:buSzTx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ct val="0"/>
              </a:spcBef>
              <a:buClr>
                <a:schemeClr val="lt1"/>
              </a:buClr>
              <a:buSzTx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ct val="0"/>
              </a:spcBef>
              <a:buClr>
                <a:schemeClr val="lt1"/>
              </a:buClr>
              <a:buSzTx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ct val="0"/>
              </a:spcBef>
              <a:buClr>
                <a:schemeClr val="lt1"/>
              </a:buClr>
              <a:buSzTx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2558766"/>
            <a:ext cx="8222100" cy="361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ct val="0"/>
              </a:spcBef>
              <a:spcAft>
                <a:spcPts val="1600"/>
              </a:spcAft>
              <a:buClr>
                <a:schemeClr val="lt2"/>
              </a:buClr>
              <a:buSzTx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lnSpc>
                <a:spcPct val="115000"/>
              </a:lnSpc>
              <a:spcBef>
                <a:spcPct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lnSpc>
                <a:spcPct val="115000"/>
              </a:lnSpc>
              <a:spcBef>
                <a:spcPct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lnSpc>
                <a:spcPct val="115000"/>
              </a:lnSpc>
              <a:spcBef>
                <a:spcPct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lnSpc>
                <a:spcPct val="115000"/>
              </a:lnSpc>
              <a:spcBef>
                <a:spcPct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lnSpc>
                <a:spcPct val="115000"/>
              </a:lnSpc>
              <a:spcBef>
                <a:spcPct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lnSpc>
                <a:spcPct val="115000"/>
              </a:lnSpc>
              <a:spcBef>
                <a:spcPct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lnSpc>
                <a:spcPct val="115000"/>
              </a:lnSpc>
              <a:spcBef>
                <a:spcPct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lnSpc>
                <a:spcPct val="115000"/>
              </a:lnSpc>
              <a:spcBef>
                <a:spcPct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6260830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ct val="0"/>
              </a:spcBef>
              <a:buNone/>
            </a:pPr>
            <a:fld id="{00000000-1234-1234-1234-123412341234}" type="slidenum">
              <a:rPr lang="ru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pPr lvl="0" algn="r" rtl="0">
                <a:spcBef>
                  <a:spcPct val="0"/>
                </a:spcBef>
                <a:buNone/>
              </a:pPr>
              <a:t>‹#›</a:t>
            </a:fld>
            <a:endParaRPr lang="ru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8" r:id="rId6"/>
  </p:sldLayoutIdLst>
  <p:transition/>
  <p:timing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Relationship Id="rId4" Type="http://schemas.openxmlformats.org/officeDocument/2006/relationships/image" Target="../media/image3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5.jpeg" /><Relationship Id="rId4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6.jpeg" /><Relationship Id="rId4" Type="http://schemas.openxmlformats.org/officeDocument/2006/relationships/image" Target="../media/image7.jpeg" /><Relationship Id="rId5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8.jpeg" /><Relationship Id="rId4" Type="http://schemas.openxmlformats.org/officeDocument/2006/relationships/image" Target="../media/image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1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44008" y="3369981"/>
            <a:ext cx="4392488" cy="1728192"/>
          </a:xfrm>
          <a:prstGeom prst="roundRect">
            <a:avLst>
              <a:gd name="adj" fmla="val 13514"/>
            </a:avLst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800" smtClean="0">
                <a:solidFill>
                  <a:srgbClr val="FF0000"/>
                </a:solidFill>
                <a:latin typeface="Constantia" pitchFamily="18" charset="0"/>
              </a:rPr>
              <a:t>Автор</a:t>
            </a:r>
            <a:r>
              <a:rPr lang="en-US" sz="180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ru-RU" sz="1800" smtClean="0">
                <a:solidFill>
                  <a:srgbClr val="FF0000"/>
                </a:solidFill>
                <a:latin typeface="Constantia" pitchFamily="18" charset="0"/>
              </a:rPr>
              <a:t>презентации:</a:t>
            </a:r>
          </a:p>
          <a:p>
            <a:pPr lvl="0" algn="just"/>
            <a:r>
              <a:rPr lang="ru-RU" sz="1800" i="1" err="1" smtClean="0">
                <a:solidFill>
                  <a:srgbClr val="FF0000"/>
                </a:solidFill>
                <a:latin typeface="Constantia" pitchFamily="18" charset="0"/>
              </a:rPr>
              <a:t>Вередченко Кристина Руслановна</a:t>
            </a:r>
          </a:p>
          <a:p>
            <a:pPr lvl="0" algn="ctr"/>
            <a:r>
              <a:rPr lang="ru-RU" sz="1800" i="1" smtClean="0">
                <a:solidFill>
                  <a:srgbClr val="FF0000"/>
                </a:solidFill>
                <a:latin typeface="Constantia" pitchFamily="18" charset="0"/>
              </a:rPr>
              <a:t>Воспитатель подготовительной группы</a:t>
            </a:r>
          </a:p>
          <a:p>
            <a:pPr lvl="0" algn="ctr"/>
            <a:r>
              <a:rPr lang="ru-RU" sz="1800" i="1" smtClean="0">
                <a:solidFill>
                  <a:srgbClr val="FF0000"/>
                </a:solidFill>
                <a:latin typeface="Constantia" pitchFamily="18" charset="0"/>
              </a:rPr>
              <a:t>МКДОУ «Глушковский детский сад №2 «Радуга»</a:t>
            </a:r>
            <a:endParaRPr lang="ru-RU" sz="1800" i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ut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149269"/>
            <a:ext cx="9144000" cy="258532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ru-RU" sz="5400" b="1" cap="all" spc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Блокада Ленинграда</a:t>
            </a:r>
          </a:p>
          <a:p>
            <a:pPr lvl="0" algn="ctr">
              <a:spcBef>
                <a:spcPct val="0"/>
              </a:spcBef>
              <a:buNone/>
            </a:pPr>
            <a:r>
              <a:rPr lang="ru-RU" sz="5400" b="1" cap="all" spc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8 сентября 1941 – 27 января 1944 г.г.</a:t>
            </a:r>
            <a:endParaRPr lang="ru-RU" sz="5400" b="1" cap="all" spc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ut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323528" y="2564904"/>
            <a:ext cx="3999899" cy="361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ru-RU" sz="180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блокады</a:t>
            </a:r>
          </a:p>
          <a:p>
            <a:pPr lvl="0" algn="just">
              <a:spcBef>
                <a:spcPct val="0"/>
              </a:spcBef>
              <a:buNone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«125 блокадных грамм… С огнём и кровью пополам»</a:t>
            </a:r>
          </a:p>
          <a:p>
            <a:pPr lvl="0" algn="just">
              <a:spcBef>
                <a:spcPct val="0"/>
              </a:spcBef>
              <a:buNone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Зимой 1941-42 гг. Ленинград сковала лютая стужа. Не было топлива и электричества.</a:t>
            </a:r>
          </a:p>
          <a:p>
            <a:pPr lvl="0" algn="just">
              <a:spcBef>
                <a:spcPct val="0"/>
              </a:spcBef>
              <a:buNone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голода люди умирали  прямо на улицах.</a:t>
            </a:r>
          </a:p>
          <a:p>
            <a:pPr lvl="0" algn="just">
              <a:spcBef>
                <a:spcPct val="0"/>
              </a:spcBef>
              <a:buNone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день рабочие получали лишь до 250 граммов суррогатного хлеба, а служащие, иждивенцы и дети всего 125 граммов! Муки в этом хлебе не было. Его выпекали из мякины, отрубей, целлюлозы.</a:t>
            </a:r>
            <a:endParaRPr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564904"/>
            <a:ext cx="4810112" cy="3206741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836713"/>
            <a:ext cx="61206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«Дорога жизни» – Ладожское озеро.</a:t>
            </a:r>
            <a:endParaRPr lang="ru-RU" sz="3600" b="1" cap="all" spc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9" y="2348880"/>
            <a:ext cx="4556730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478" y="3573016"/>
            <a:ext cx="4789159" cy="31761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226077" y="477066"/>
            <a:ext cx="2807999" cy="1271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226075" y="1954400"/>
            <a:ext cx="2807999" cy="421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ct val="0"/>
              </a:spcBef>
              <a:buNone/>
            </a:pPr>
            <a:endParaRPr>
              <a:solidFill>
                <a:srgbClr val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166" y="1700808"/>
            <a:ext cx="7914834" cy="41902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267744" y="20935"/>
            <a:ext cx="668922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Дневник Тани Савичевой</a:t>
            </a:r>
            <a:endParaRPr lang="ru-RU" sz="4400" b="1" cap="all" spc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ut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116632"/>
            <a:ext cx="8397225" cy="631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ut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ик 3"/>
          <p:cNvSpPr/>
          <p:nvPr/>
        </p:nvSpPr>
        <p:spPr>
          <a:xfrm>
            <a:off x="-71906" y="2780928"/>
            <a:ext cx="9305753" cy="9233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spc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ut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Блокада Ленинграда_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Блокада Ленинграда_</Template>
  <Company/>
  <PresentationFormat>On-screen Show (4:3)</PresentationFormat>
  <Paragraphs>14</Paragraphs>
  <Slides>7</Slides>
  <Notes>7</Notes>
  <TotalTime>81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baseType="lpstr" size="12">
      <vt:lpstr>Arial</vt:lpstr>
      <vt:lpstr>Roboto</vt:lpstr>
      <vt:lpstr>Constantia</vt:lpstr>
      <vt:lpstr>Times New Roman</vt:lpstr>
      <vt:lpstr>Блокада Ленинграда_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Блокада Ленинграда</dc:title>
  <dc:creator>Библиотека</dc:creator>
  <cp:lastModifiedBy>Кристина</cp:lastModifiedBy>
  <cp:revision>11</cp:revision>
  <dcterms:created xsi:type="dcterms:W3CDTF">2016-01-27T10:02:53Z</dcterms:created>
  <dcterms:modified xsi:type="dcterms:W3CDTF">2024-01-24T16:11:20Z</dcterms:modified>
</cp:coreProperties>
</file>