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80" r:id="rId3"/>
    <p:sldId id="283" r:id="rId4"/>
    <p:sldId id="259" r:id="rId5"/>
    <p:sldId id="275" r:id="rId6"/>
    <p:sldId id="285" r:id="rId7"/>
    <p:sldId id="262" r:id="rId8"/>
    <p:sldId id="269" r:id="rId9"/>
    <p:sldId id="271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FFFBF"/>
    <a:srgbClr val="97FF97"/>
    <a:srgbClr val="B7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4A3FF-C4E1-46AF-B712-B1E753F74F49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11A87-E798-4C56-ACD4-169DD7171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76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11A87-E798-4C56-ACD4-169DD7171FA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FFB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14290"/>
            <a:ext cx="8572560" cy="6429420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altLang="ru-RU" sz="3000" b="1" dirty="0" smtClean="0">
              <a:solidFill>
                <a:srgbClr val="009900"/>
              </a:solidFill>
            </a:endParaRPr>
          </a:p>
          <a:p>
            <a:pPr algn="l"/>
            <a:r>
              <a:rPr lang="ru-RU" sz="2800" b="1" dirty="0" smtClean="0">
                <a:solidFill>
                  <a:srgbClr val="009900"/>
                </a:solidFill>
              </a:rPr>
              <a:t>				</a:t>
            </a:r>
            <a:endParaRPr lang="ru-RU" altLang="ru-RU" sz="6400" b="1" dirty="0" smtClean="0">
              <a:solidFill>
                <a:srgbClr val="FF0000"/>
              </a:solidFill>
            </a:endParaRPr>
          </a:p>
          <a:p>
            <a:r>
              <a:rPr lang="en-US" altLang="ru-RU" sz="6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ru-RU" sz="34400" b="1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altLang="ru-RU" sz="6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ru-RU" sz="34400" b="1" dirty="0" err="1">
                <a:solidFill>
                  <a:schemeClr val="accent3">
                    <a:lumMod val="75000"/>
                  </a:schemeClr>
                </a:solidFill>
              </a:rPr>
              <a:t>C</a:t>
            </a:r>
            <a:endParaRPr lang="ru-RU" altLang="ru-RU" sz="6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r>
              <a:rPr lang="ru-RU" altLang="ru-RU" sz="2900" b="1" dirty="0" smtClean="0">
                <a:solidFill>
                  <a:srgbClr val="009900"/>
                </a:solidFill>
              </a:rPr>
              <a:t> </a:t>
            </a:r>
          </a:p>
          <a:p>
            <a:endParaRPr lang="ru-RU" altLang="ru-RU" sz="6000" b="1" dirty="0" smtClean="0">
              <a:solidFill>
                <a:srgbClr val="0099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feyasireni.ucoz.ru/_si/0/685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71480"/>
            <a:ext cx="3786214" cy="3786214"/>
          </a:xfrm>
          <a:prstGeom prst="rect">
            <a:avLst/>
          </a:prstGeom>
          <a:noFill/>
        </p:spPr>
      </p:pic>
      <p:sp>
        <p:nvSpPr>
          <p:cNvPr id="12" name="Волна 11"/>
          <p:cNvSpPr/>
          <p:nvPr/>
        </p:nvSpPr>
        <p:spPr>
          <a:xfrm>
            <a:off x="1285852" y="4500570"/>
            <a:ext cx="6643734" cy="2071702"/>
          </a:xfrm>
          <a:prstGeom prst="wave">
            <a:avLst/>
          </a:prstGeom>
          <a:solidFill>
            <a:srgbClr val="9FF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n w="11430"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Молодцы!!!</a:t>
            </a:r>
            <a:endParaRPr lang="ru-RU" sz="8800" b="1" dirty="0">
              <a:ln w="11430">
                <a:noFill/>
              </a:ln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700" b="1" dirty="0" smtClean="0">
              <a:solidFill>
                <a:srgbClr val="009900"/>
              </a:solidFill>
            </a:endParaRPr>
          </a:p>
          <a:p>
            <a:pPr>
              <a:buNone/>
            </a:pPr>
            <a:endParaRPr lang="ru-RU" sz="700" b="1" dirty="0">
              <a:solidFill>
                <a:srgbClr val="009900"/>
              </a:solidFill>
            </a:endParaRP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70C0"/>
                </a:solidFill>
              </a:rPr>
              <a:t>Жёлтые лучики видя в окошко,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70C0"/>
                </a:solidFill>
              </a:rPr>
              <a:t>Жёлтые глазки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Прищурила кошка.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70C0"/>
                </a:solidFill>
              </a:rPr>
              <a:t>Что же увидела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Киска в оконце?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Правильно. Яркое, жёлтое …</a:t>
            </a:r>
            <a:r>
              <a:rPr lang="ru-RU" b="1" dirty="0" smtClean="0">
                <a:solidFill>
                  <a:srgbClr val="009900"/>
                </a:solidFill>
              </a:rPr>
              <a:t> </a:t>
            </a:r>
            <a:endParaRPr lang="ru-RU" b="1" dirty="0">
              <a:solidFill>
                <a:srgbClr val="0099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4" descr="http://feyasireni.ucoz.ru/_si/0/685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571480"/>
            <a:ext cx="3095620" cy="3095620"/>
          </a:xfrm>
          <a:prstGeom prst="rect">
            <a:avLst/>
          </a:prstGeom>
          <a:noFill/>
        </p:spPr>
      </p:pic>
      <p:sp>
        <p:nvSpPr>
          <p:cNvPr id="13" name="Овал 12"/>
          <p:cNvSpPr/>
          <p:nvPr/>
        </p:nvSpPr>
        <p:spPr>
          <a:xfrm>
            <a:off x="3143240" y="5000636"/>
            <a:ext cx="428628" cy="42862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508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584043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b="1" dirty="0" smtClean="0">
              <a:solidFill>
                <a:srgbClr val="009900"/>
              </a:solidFill>
            </a:endParaRP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Чайника подружка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Имеет два ушка,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Варит кашу, суп для Юли.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И зовут ее ... .</a:t>
            </a:r>
            <a:endParaRPr lang="ru-RU" b="1" dirty="0">
              <a:solidFill>
                <a:srgbClr val="0099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4929198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4929198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4929198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286248" y="5214950"/>
            <a:ext cx="428628" cy="42862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642918"/>
            <a:ext cx="3810771" cy="30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8320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584043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b="1" dirty="0" smtClean="0">
              <a:solidFill>
                <a:srgbClr val="00990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Пахучие </a:t>
            </a:r>
            <a:r>
              <a:rPr lang="ru-RU" dirty="0">
                <a:solidFill>
                  <a:srgbClr val="00B050"/>
                </a:solidFill>
              </a:rPr>
              <a:t>ветки</a:t>
            </a:r>
          </a:p>
          <a:p>
            <a:r>
              <a:rPr lang="ru-RU" dirty="0">
                <a:solidFill>
                  <a:srgbClr val="00B050"/>
                </a:solidFill>
              </a:rPr>
              <a:t>Принёс я из тени:</a:t>
            </a:r>
          </a:p>
          <a:p>
            <a:r>
              <a:rPr lang="ru-RU" dirty="0">
                <a:solidFill>
                  <a:srgbClr val="00B050"/>
                </a:solidFill>
              </a:rPr>
              <a:t>Лиловые, белые</a:t>
            </a:r>
          </a:p>
          <a:p>
            <a:r>
              <a:rPr lang="ru-RU" dirty="0">
                <a:solidFill>
                  <a:srgbClr val="00B050"/>
                </a:solidFill>
              </a:rPr>
              <a:t>Ветки ....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</a:t>
            </a:r>
            <a:endParaRPr lang="ru-RU" b="1" dirty="0">
              <a:solidFill>
                <a:srgbClr val="0099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4929198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4929198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4929198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43240" y="5174569"/>
            <a:ext cx="428628" cy="42862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Психолог\Desktop\siren_cvetenie_vetka_vesna_nastroenie_1600x11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2055"/>
            <a:ext cx="3500430" cy="409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Лёгкая, блестящая,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Белая, парящая.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С неба опустилась,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В танце закружилась,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Села на ладошку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И не видно крошку!  </a:t>
            </a:r>
            <a:br>
              <a:rPr lang="ru-RU" b="1" dirty="0" smtClean="0">
                <a:solidFill>
                  <a:srgbClr val="009900"/>
                </a:solidFill>
              </a:rPr>
            </a:br>
            <a:endParaRPr lang="ru-RU" b="1" dirty="0" smtClean="0">
              <a:solidFill>
                <a:srgbClr val="0099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43504" y="642917"/>
            <a:ext cx="3286148" cy="324500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929058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14678" y="5000636"/>
            <a:ext cx="428628" cy="42862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584043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День и ночь стучит оно,</a:t>
            </a:r>
          </a:p>
          <a:p>
            <a:r>
              <a:rPr lang="ru-RU" dirty="0">
                <a:solidFill>
                  <a:srgbClr val="0070C0"/>
                </a:solidFill>
              </a:rPr>
              <a:t>Словно бы заведено.</a:t>
            </a:r>
          </a:p>
          <a:p>
            <a:r>
              <a:rPr lang="ru-RU" dirty="0">
                <a:solidFill>
                  <a:srgbClr val="0070C0"/>
                </a:solidFill>
              </a:rPr>
              <a:t>Будет плохо, если вдруг</a:t>
            </a:r>
          </a:p>
          <a:p>
            <a:r>
              <a:rPr lang="ru-RU" dirty="0">
                <a:solidFill>
                  <a:srgbClr val="0070C0"/>
                </a:solidFill>
              </a:rPr>
              <a:t>Прекратится этот стук</a:t>
            </a:r>
            <a:r>
              <a:rPr lang="ru-RU" dirty="0"/>
              <a:t>.</a:t>
            </a:r>
          </a:p>
          <a:p>
            <a:pPr>
              <a:buNone/>
            </a:pPr>
            <a:endParaRPr lang="ru-RU" sz="3600" b="1" dirty="0" smtClean="0">
              <a:solidFill>
                <a:srgbClr val="0099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4929198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4929198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4929198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43240" y="5174569"/>
            <a:ext cx="428628" cy="42862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Picture 3" descr="C:\Users\Психолог\Desktop\Сердце отдаю детя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16632"/>
            <a:ext cx="373591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33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9900"/>
              </a:solidFill>
            </a:endParaRP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С хозяином дружит,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Дом сторожит,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Живёт под крылечком,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Хвост колечком. </a:t>
            </a:r>
            <a:endParaRPr lang="ru-RU" b="1" dirty="0">
              <a:solidFill>
                <a:srgbClr val="0099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642918"/>
            <a:ext cx="3487735" cy="3350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29058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14678" y="5000636"/>
            <a:ext cx="428628" cy="42862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ru-RU" sz="1100" b="1" dirty="0" smtClean="0">
                <a:solidFill>
                  <a:srgbClr val="009900"/>
                </a:solidFill>
              </a:rPr>
              <a:t>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Вырос в поле дом.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Полон дом зерном.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Стены позолочены,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Ставни заколочены.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Ходит дом ходуном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 На столбе золотом.</a:t>
            </a:r>
            <a:endParaRPr lang="ru-RU" b="1" dirty="0">
              <a:solidFill>
                <a:srgbClr val="0099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57166"/>
            <a:ext cx="3429024" cy="368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29058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429256" y="5000636"/>
            <a:ext cx="428628" cy="428628"/>
          </a:xfrm>
          <a:prstGeom prst="ellipse">
            <a:avLst/>
          </a:prstGeom>
          <a:solidFill>
            <a:schemeClr val="tx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spcBef>
                <a:spcPts val="600"/>
              </a:spcBef>
              <a:buNone/>
            </a:pPr>
            <a:endParaRPr lang="ru-RU" sz="1200" b="1" dirty="0" smtClean="0">
              <a:solidFill>
                <a:srgbClr val="009900"/>
              </a:solidFill>
            </a:endParaRP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Угадайте, что за птица,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Света яркого боится,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Клюв крючком,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Глаза пятачком,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Ушастая голова. </a:t>
            </a:r>
          </a:p>
          <a:p>
            <a:pPr>
              <a:spcBef>
                <a:spcPts val="600"/>
              </a:spcBef>
              <a:buNone/>
            </a:pPr>
            <a:r>
              <a:rPr lang="ru-RU" b="1" dirty="0" smtClean="0">
                <a:solidFill>
                  <a:srgbClr val="009900"/>
                </a:solidFill>
              </a:rPr>
              <a:t>Подскажите, кто она? </a:t>
            </a:r>
          </a:p>
          <a:p>
            <a:pPr>
              <a:spcBef>
                <a:spcPts val="600"/>
              </a:spcBef>
              <a:buNone/>
            </a:pPr>
            <a:endParaRPr lang="ru-RU" b="1" dirty="0">
              <a:solidFill>
                <a:srgbClr val="009900"/>
              </a:solidFill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3699" y="428604"/>
            <a:ext cx="302453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29058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4714884"/>
            <a:ext cx="1143008" cy="1000132"/>
          </a:xfrm>
          <a:prstGeom prst="rect">
            <a:avLst/>
          </a:prstGeom>
          <a:solidFill>
            <a:srgbClr val="9FFFBF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43240" y="5000636"/>
            <a:ext cx="428628" cy="42862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953</TotalTime>
  <Words>172</Words>
  <Application>Microsoft Office PowerPoint</Application>
  <PresentationFormat>Экран (4:3)</PresentationFormat>
  <Paragraphs>54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ASUS</cp:lastModifiedBy>
  <cp:revision>121</cp:revision>
  <dcterms:modified xsi:type="dcterms:W3CDTF">2016-11-01T18:14:24Z</dcterms:modified>
</cp:coreProperties>
</file>