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4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8" r:id="rId14"/>
    <p:sldId id="265" r:id="rId15"/>
    <p:sldId id="260" r:id="rId16"/>
    <p:sldId id="262" r:id="rId17"/>
    <p:sldId id="263" r:id="rId18"/>
    <p:sldId id="266" r:id="rId19"/>
    <p:sldId id="267" r:id="rId20"/>
    <p:sldId id="290" r:id="rId21"/>
    <p:sldId id="291" r:id="rId22"/>
    <p:sldId id="281" r:id="rId23"/>
    <p:sldId id="282" r:id="rId24"/>
    <p:sldId id="271" r:id="rId25"/>
    <p:sldId id="270" r:id="rId26"/>
    <p:sldId id="295" r:id="rId27"/>
    <p:sldId id="272" r:id="rId28"/>
    <p:sldId id="299" r:id="rId29"/>
    <p:sldId id="278" r:id="rId30"/>
    <p:sldId id="274" r:id="rId31"/>
    <p:sldId id="275" r:id="rId32"/>
    <p:sldId id="277" r:id="rId33"/>
    <p:sldId id="279" r:id="rId34"/>
    <p:sldId id="28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A5B603-A6E8-4357-B291-5DAFD7CF552F}" type="datetimeFigureOut">
              <a:rPr lang="ru-RU" smtClean="0"/>
              <a:pPr/>
              <a:t>24.01.2024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10B38D-23FE-4DA6-8AC9-25290BB8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8229600" cy="3429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Использование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игровых технологий оздоровительной направленности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процессе реализации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содержания программы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области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физического развития дошкольников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 соответствии с ФГОС ДО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 rot="10800000" flipH="1" flipV="1">
            <a:off x="5286380" y="4643446"/>
            <a:ext cx="3286148" cy="135732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B050"/>
                </a:solidFill>
              </a:rPr>
              <a:t>Подготовила: </a:t>
            </a:r>
            <a:r>
              <a:rPr lang="ru-RU" dirty="0" err="1" smtClean="0">
                <a:solidFill>
                  <a:srgbClr val="00B050"/>
                </a:solidFill>
              </a:rPr>
              <a:t>физинструктор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Кучинская</a:t>
            </a:r>
            <a:r>
              <a:rPr lang="ru-RU" dirty="0" smtClean="0">
                <a:solidFill>
                  <a:srgbClr val="00B050"/>
                </a:solidFill>
              </a:rPr>
              <a:t> Ольга Николаевна.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b="1" dirty="0" smtClean="0"/>
              <a:t>Дуб»</a:t>
            </a:r>
            <a:r>
              <a:rPr lang="ru-RU" dirty="0" smtClean="0"/>
              <a:t>  - укрепляем мышцы спины, ног.</a:t>
            </a:r>
          </a:p>
          <a:p>
            <a:endParaRPr lang="ru-RU" dirty="0"/>
          </a:p>
        </p:txBody>
      </p:sp>
      <p:pic>
        <p:nvPicPr>
          <p:cNvPr id="4" name="Рисунок 3" descr="http://tmndetsady.ru/upload/news/2014/07/orig_b8c671a1892cbbba3b75a2dd29bcc9e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643050"/>
            <a:ext cx="5553084" cy="406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r>
              <a:rPr lang="ru-RU" dirty="0" smtClean="0"/>
              <a:t>На гимнастической лестнице укрепляются мышцы брюшного пресса.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Все упражнения </a:t>
            </a:r>
            <a:r>
              <a:rPr lang="ru-RU" dirty="0" err="1" smtClean="0"/>
              <a:t>стретчинга</a:t>
            </a:r>
            <a:r>
              <a:rPr lang="ru-RU" dirty="0" smtClean="0"/>
              <a:t> выполняются под музыку.</a:t>
            </a:r>
            <a:endParaRPr lang="ru-RU" dirty="0"/>
          </a:p>
        </p:txBody>
      </p:sp>
      <p:pic>
        <p:nvPicPr>
          <p:cNvPr id="4" name="Рисунок 3" descr="http://tmndetsady.ru/upload/news/2014/07/orig_ea82edf09fc85d5d62fc6538ede8a72f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357298"/>
            <a:ext cx="498158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115328" cy="64294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Следует помнить также основные принципы выполнения упражнений игрового </a:t>
            </a:r>
            <a:r>
              <a:rPr lang="ru-RU" b="1" dirty="0" err="1" smtClean="0"/>
              <a:t>стретчинга</a:t>
            </a:r>
            <a:r>
              <a:rPr lang="ru-RU" b="1" dirty="0" smtClean="0"/>
              <a:t>:</a:t>
            </a:r>
            <a:endParaRPr lang="ru-RU" dirty="0" smtClean="0"/>
          </a:p>
          <a:p>
            <a:pPr lvl="0"/>
            <a:r>
              <a:rPr lang="ru-RU" dirty="0" smtClean="0"/>
              <a:t>Наглядность. Показ физических упражнений, образный рассказ. Показываю упражнение я или подготовленный мною ребёнок.</a:t>
            </a:r>
          </a:p>
          <a:p>
            <a:pPr lvl="0"/>
            <a:r>
              <a:rPr lang="ru-RU" dirty="0" smtClean="0"/>
              <a:t>Доступность. Обучение упражнениям от простого к сложному, от известного к неизвестному. Многие упражнения детям знакомы, но под другими названиями и выполняются в более медленном темпе. Например:  «Деревце», «Сорванный цветок», «Звезда». На занятии я использовала самые простые упражнения.</a:t>
            </a:r>
          </a:p>
          <a:p>
            <a:pPr lvl="0"/>
            <a:r>
              <a:rPr lang="ru-RU" dirty="0" smtClean="0"/>
              <a:t>Систематичность.  Регулярность, постепенное повышение нагрузки, увеличение количества упражнений.</a:t>
            </a:r>
          </a:p>
          <a:p>
            <a:pPr lvl="0"/>
            <a:r>
              <a:rPr lang="ru-RU" dirty="0" smtClean="0"/>
              <a:t>Закрепление навыков. Многократное выполнение упражнений, умение выполнять их самостоятельно, вне занятий. Начинаем выполнять упражнение с 4 раз, постепенно увеличивая количество повторов.</a:t>
            </a:r>
          </a:p>
          <a:p>
            <a:pPr lvl="0"/>
            <a:r>
              <a:rPr lang="ru-RU" dirty="0" smtClean="0"/>
              <a:t>Индивидуально-дифференциальный подход. Учет особенностей возраста, состояния здоровья каждого ребенка. Я работаю с детьми четвёртый год. Я знаю их возможности. Поэтому требования к детям индивидуальные.</a:t>
            </a:r>
          </a:p>
          <a:p>
            <a:pPr lvl="0"/>
            <a:r>
              <a:rPr lang="ru-RU" dirty="0" smtClean="0"/>
              <a:t>Сознательность. Понимание пользы выполнения упражнения, потребность их выполнять. Для этого перед разучиванием упражнения я объясняю детям для укрепления,  каких мышц данное упражнение.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Основные правила </a:t>
            </a:r>
            <a:r>
              <a:rPr lang="ru-RU" b="1" dirty="0" err="1" smtClean="0"/>
              <a:t>стретчинга</a:t>
            </a:r>
            <a:r>
              <a:rPr lang="ru-RU" b="1" dirty="0" smtClean="0"/>
              <a:t>, </a:t>
            </a:r>
            <a:r>
              <a:rPr lang="ru-RU" dirty="0" smtClean="0"/>
              <a:t>которые я </a:t>
            </a:r>
            <a:r>
              <a:rPr lang="ru-RU" dirty="0" err="1" smtClean="0"/>
              <a:t>выполня</a:t>
            </a:r>
            <a:r>
              <a:rPr lang="en-US" dirty="0" smtClean="0"/>
              <a:t>.</a:t>
            </a:r>
            <a:r>
              <a:rPr lang="ru-RU" dirty="0" smtClean="0"/>
              <a:t> в течение всего занятия:</a:t>
            </a:r>
          </a:p>
          <a:p>
            <a:r>
              <a:rPr lang="ru-RU" dirty="0" smtClean="0"/>
              <a:t>-разогрев перед упражнениями;</a:t>
            </a:r>
          </a:p>
          <a:p>
            <a:r>
              <a:rPr lang="ru-RU" dirty="0" smtClean="0"/>
              <a:t>- медленное и плавное выполнение упражнений;</a:t>
            </a:r>
          </a:p>
          <a:p>
            <a:r>
              <a:rPr lang="ru-RU" dirty="0" smtClean="0"/>
              <a:t>-«правило ровной спины» - следите за осанкой, т.к. </a:t>
            </a:r>
            <a:r>
              <a:rPr lang="ru-RU" dirty="0" err="1" smtClean="0"/>
              <a:t>сгорбленность</a:t>
            </a:r>
            <a:r>
              <a:rPr lang="ru-RU" dirty="0" smtClean="0"/>
              <a:t> уменьшает гибкость;</a:t>
            </a:r>
          </a:p>
          <a:p>
            <a:r>
              <a:rPr lang="ru-RU" dirty="0" smtClean="0"/>
              <a:t>-спокойное дыхание;</a:t>
            </a:r>
          </a:p>
          <a:p>
            <a:r>
              <a:rPr lang="ru-RU" dirty="0" smtClean="0"/>
              <a:t>- растяжка должна выполняться систематически и симметрично для обеих сторон тела.</a:t>
            </a:r>
          </a:p>
          <a:p>
            <a:r>
              <a:rPr lang="ru-RU" dirty="0" smtClean="0"/>
              <a:t>Элементы игрового </a:t>
            </a:r>
            <a:r>
              <a:rPr lang="ru-RU" dirty="0" err="1" smtClean="0"/>
              <a:t>стретчинга</a:t>
            </a:r>
            <a:r>
              <a:rPr lang="ru-RU" dirty="0" smtClean="0"/>
              <a:t> можно использовать также на  утренней гимнастике.</a:t>
            </a:r>
          </a:p>
          <a:p>
            <a:r>
              <a:rPr lang="ru-RU" dirty="0" smtClean="0"/>
              <a:t>Занятия игровым </a:t>
            </a:r>
            <a:r>
              <a:rPr lang="ru-RU" dirty="0" err="1" smtClean="0"/>
              <a:t>стретчингом</a:t>
            </a:r>
            <a:r>
              <a:rPr lang="ru-RU" dirty="0" smtClean="0"/>
              <a:t> с детьми показывают,  что близкие и понятные детям образы сказочного мира позволяют легко выполнять непростые физические упражнения.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69247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Схемы-упражений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Администратор\Рабочий стол\работа\2016-2017\презентация\стретчинг\39786_html_72ed1f4c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85795"/>
            <a:ext cx="842968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Администратор\Рабочий стол\работа\2016-2017\презентация\стретчинг\DSC054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3561347" cy="3222627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Рабочий стол\работа\2016-2017\презентация\стретчинг\DSC054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214290"/>
            <a:ext cx="4714908" cy="2643206"/>
          </a:xfrm>
          <a:prstGeom prst="rect">
            <a:avLst/>
          </a:prstGeom>
          <a:noFill/>
        </p:spPr>
      </p:pic>
      <p:pic>
        <p:nvPicPr>
          <p:cNvPr id="4102" name="Picture 6" descr="C:\Documents and Settings\Администратор\Рабочий стол\работа\2016-2017\презентация\стретчинг\WbRZBbbmsI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286256"/>
            <a:ext cx="3714776" cy="2285992"/>
          </a:xfrm>
          <a:prstGeom prst="rect">
            <a:avLst/>
          </a:prstGeom>
          <a:noFill/>
        </p:spPr>
      </p:pic>
      <p:pic>
        <p:nvPicPr>
          <p:cNvPr id="4105" name="Picture 9" descr="C:\Documents and Settings\Администратор\Рабочий стол\работа\2016-2017\презентация\стретчинг\tdl4ybmv_n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3429000"/>
            <a:ext cx="3406486" cy="3140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Администратор\Рабочий стол\работа\2016-2017\презентация\стретчинг\DSC054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214290"/>
            <a:ext cx="4214842" cy="4105282"/>
          </a:xfrm>
          <a:prstGeom prst="rect">
            <a:avLst/>
          </a:prstGeom>
          <a:noFill/>
        </p:spPr>
      </p:pic>
      <p:pic>
        <p:nvPicPr>
          <p:cNvPr id="8197" name="Picture 5" descr="C:\Documents and Settings\Администратор\Рабочий стол\работа\2016-2017\презентация\стретчинг\o-KIDS-STRETCHING-facebo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785794"/>
            <a:ext cx="3364262" cy="2000264"/>
          </a:xfrm>
          <a:prstGeom prst="rect">
            <a:avLst/>
          </a:prstGeom>
          <a:noFill/>
        </p:spPr>
      </p:pic>
      <p:pic>
        <p:nvPicPr>
          <p:cNvPr id="8198" name="Picture 6" descr="C:\Documents and Settings\Администратор\Рабочий стол\работа\2016-2017\презентация\стретчинг\image-ebdf65063da2e4760f258b2a9ab752ce408138a8eed64d5593f2b61f66037d73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1" y="3714752"/>
            <a:ext cx="5214973" cy="2938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6781824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Фитбол-гимнастика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Documents and Settings\Администратор\Рабочий стол\работа\2016-2017\презентация\фитбол\DSC054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00496" y="857232"/>
            <a:ext cx="4602160" cy="3633787"/>
          </a:xfrm>
          <a:prstGeom prst="rect">
            <a:avLst/>
          </a:prstGeom>
          <a:noFill/>
        </p:spPr>
      </p:pic>
      <p:pic>
        <p:nvPicPr>
          <p:cNvPr id="9220" name="Picture 4" descr="C:\Documents and Settings\Администратор\Рабочий стол\работа\2016-2017\презентация\фитбол\2015-10-29 15.44.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143248"/>
            <a:ext cx="4071966" cy="3469172"/>
          </a:xfrm>
          <a:prstGeom prst="rect">
            <a:avLst/>
          </a:prstGeom>
          <a:noFill/>
        </p:spPr>
      </p:pic>
      <p:pic>
        <p:nvPicPr>
          <p:cNvPr id="9223" name="Picture 7" descr="C:\Documents and Settings\Администратор\Рабочий стол\работа\2016-2017\презентация\фитбол\3706-myach-detskiy-anti-burs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714884"/>
            <a:ext cx="2990850" cy="1828800"/>
          </a:xfrm>
          <a:prstGeom prst="rect">
            <a:avLst/>
          </a:prstGeom>
          <a:noFill/>
        </p:spPr>
      </p:pic>
      <p:pic>
        <p:nvPicPr>
          <p:cNvPr id="9224" name="Picture 8" descr="C:\Documents and Settings\Администратор\Рабочий стол\работа\2016-2017\презентация\фитбол\17814537-Kids-exercising-with-ball--Stock-Vector-kids-exercise-childre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857232"/>
            <a:ext cx="2857520" cy="20573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Documents and Settings\Администратор\Рабочий стол\работа\2016-2017\презентация\фитбол\DSC054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876"/>
            <a:ext cx="3324743" cy="2747960"/>
          </a:xfrm>
          <a:prstGeom prst="rect">
            <a:avLst/>
          </a:prstGeom>
          <a:noFill/>
        </p:spPr>
      </p:pic>
      <p:pic>
        <p:nvPicPr>
          <p:cNvPr id="10244" name="Picture 4" descr="C:\Documents and Settings\Администратор\Рабочий стол\работа\2016-2017\презентация\фитбол\DSC054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429000"/>
            <a:ext cx="3738563" cy="2557463"/>
          </a:xfrm>
          <a:prstGeom prst="rect">
            <a:avLst/>
          </a:prstGeom>
          <a:noFill/>
        </p:spPr>
      </p:pic>
      <p:pic>
        <p:nvPicPr>
          <p:cNvPr id="10246" name="Picture 6" descr="C:\Documents and Settings\Администратор\Рабочий стол\работа\2016-2017\презентация\фитбол\DSC054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57166"/>
            <a:ext cx="4786346" cy="2786082"/>
          </a:xfrm>
          <a:prstGeom prst="rect">
            <a:avLst/>
          </a:prstGeom>
          <a:noFill/>
        </p:spPr>
      </p:pic>
      <p:pic>
        <p:nvPicPr>
          <p:cNvPr id="10248" name="Picture 8" descr="C:\Documents and Settings\Администратор\Рабочий стол\работа\2016-2017\презентация\фитбол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571480"/>
            <a:ext cx="1657350" cy="2047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86742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Детский </a:t>
            </a:r>
            <a:r>
              <a:rPr lang="ru-RU" dirty="0" err="1" smtClean="0"/>
              <a:t>пилатес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работа\2016-2017\презентация\2016-08-23 08.41.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14356"/>
            <a:ext cx="8128000" cy="2476500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работа\2016-2017\презентация\2016-08-23 08.42.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357562"/>
            <a:ext cx="81280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Спортивное оборудование зала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дминистратор\Рабочий стол\работа\2016-2017\презентация\тренажеры\DSC0545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05424" y="1000108"/>
            <a:ext cx="4165245" cy="2500330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работа\2016-2017\презентация\тренажеры\DSC054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000108"/>
            <a:ext cx="4000528" cy="5210754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Рабочий стол\работа\2016-2017\презентация\54162_big_image_58279_44_87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3786190"/>
            <a:ext cx="2674934" cy="2674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115328" cy="6429420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Детский </a:t>
            </a:r>
            <a:r>
              <a:rPr lang="ru-RU" b="1" u="sng" dirty="0" err="1" smtClean="0"/>
              <a:t>пилатес</a:t>
            </a:r>
            <a:r>
              <a:rPr lang="ru-RU" dirty="0" smtClean="0"/>
              <a:t> (Йозеф </a:t>
            </a:r>
            <a:r>
              <a:rPr lang="ru-RU" dirty="0" err="1" smtClean="0"/>
              <a:t>Пилатес</a:t>
            </a:r>
            <a:r>
              <a:rPr lang="ru-RU" dirty="0" smtClean="0"/>
              <a:t>) помогает избежать нарушений осанки в раннем возрасте, формирует правильные изгибы позвоночника и своды стопы, укрепляет суставы и связки. Упражнения направлены на правильное дыхание, растяжку, силовую нагрузку; выполняются плавно, мышцы не перенапрягаются, мягко растягиваются и нагружаются, становятся более пластичными и упругими, в движениях нет пауз и остановок, они плавно переходят одно в другое. Тренировка превращается в игру. </a:t>
            </a:r>
          </a:p>
          <a:p>
            <a:endParaRPr lang="ru-RU" dirty="0" smtClean="0"/>
          </a:p>
          <a:p>
            <a:r>
              <a:rPr lang="ru-RU" dirty="0" smtClean="0"/>
              <a:t>Развивая дыхательные мышцы, </a:t>
            </a:r>
            <a:r>
              <a:rPr lang="ru-RU" dirty="0" err="1" smtClean="0"/>
              <a:t>пилатес</a:t>
            </a:r>
            <a:r>
              <a:rPr lang="ru-RU" dirty="0" smtClean="0"/>
              <a:t> учит и здоровому дыханию. А это, в свою очередь, позволит ребенку управлять своими эмоциями, контролировать мыслительные процессы, успокаиваться и восстанавливать душевные силы.</a:t>
            </a:r>
          </a:p>
          <a:p>
            <a:pPr hangingPunct="0"/>
            <a:endParaRPr lang="ru-RU" dirty="0" smtClean="0"/>
          </a:p>
          <a:p>
            <a:pPr hangingPunct="0"/>
            <a:r>
              <a:rPr lang="ru-RU" dirty="0" smtClean="0"/>
              <a:t>Методика разучивания достаточно проста. Она заключается в том, что педагог называет упражнение, обязательно их показывает. Главное не забывать, что при выполнении данных упражнений нельзя спешить, надо слушать свое тело, контролировать дыхание.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972452" cy="6188224"/>
          </a:xfrm>
        </p:spPr>
        <p:txBody>
          <a:bodyPr>
            <a:normAutofit fontScale="92500" lnSpcReduction="20000"/>
          </a:bodyPr>
          <a:lstStyle/>
          <a:p>
            <a:pPr hangingPunct="0"/>
            <a:r>
              <a:rPr lang="ru-RU" dirty="0" smtClean="0"/>
              <a:t>«</a:t>
            </a:r>
            <a:r>
              <a:rPr lang="ru-RU" dirty="0" err="1" smtClean="0"/>
              <a:t>Совушка</a:t>
            </a:r>
            <a:r>
              <a:rPr lang="ru-RU" dirty="0" smtClean="0"/>
              <a:t>» И.П. – основная стойка. 1 – 2 – 3 – 4 – поднимаемся на носки, руки через стороны вверх. 5 – 6 – 7 – 8 – вернуться в И.П. (Темп медленный). (4 – 6 раз). </a:t>
            </a:r>
          </a:p>
          <a:p>
            <a:pPr hangingPunct="0"/>
            <a:r>
              <a:rPr lang="ru-RU" dirty="0" smtClean="0"/>
              <a:t>«Змейка» И.П. – лежа на животе, руки согнуты у груди. 1 – 2 – 3 – 4 – потянуться вверх, выпрямляя руки, вытягиваясь в плечевых суставах. Вдох. 5 – 6 – 7 – 8 – И.П. Выдох (</a:t>
            </a:r>
            <a:r>
              <a:rPr lang="ru-RU" dirty="0" err="1" smtClean="0"/>
              <a:t>ш</a:t>
            </a:r>
            <a:r>
              <a:rPr lang="ru-RU" dirty="0" smtClean="0"/>
              <a:t> – </a:t>
            </a:r>
            <a:r>
              <a:rPr lang="ru-RU" dirty="0" err="1" smtClean="0"/>
              <a:t>ш</a:t>
            </a:r>
            <a:r>
              <a:rPr lang="ru-RU" dirty="0" smtClean="0"/>
              <a:t> – </a:t>
            </a:r>
            <a:r>
              <a:rPr lang="ru-RU" dirty="0" err="1" smtClean="0"/>
              <a:t>ш</a:t>
            </a:r>
            <a:r>
              <a:rPr lang="ru-RU" dirty="0" smtClean="0"/>
              <a:t>). </a:t>
            </a:r>
          </a:p>
          <a:p>
            <a:pPr hangingPunct="0"/>
            <a:r>
              <a:rPr lang="ru-RU" dirty="0" smtClean="0"/>
              <a:t>«Велосипед» И.П. - лежа на боку, упор на согнутую в локте руку. Имитировать «езду на велосипеде». Работает нога. (Таз не шевелится). </a:t>
            </a:r>
          </a:p>
          <a:p>
            <a:pPr hangingPunct="0"/>
            <a:r>
              <a:rPr lang="ru-RU" dirty="0" smtClean="0"/>
              <a:t>«Черепаха» И. П. – Лежа на спине, раскинув руки и ноги в стороны. 1 – 2 – свернуться в «клубочек», обхватывая согнутые в коленях ноги руками. Вдох. 3 – 4 – И. П. Выдох. </a:t>
            </a:r>
          </a:p>
          <a:p>
            <a:pPr hangingPunct="0"/>
            <a:r>
              <a:rPr lang="ru-RU" dirty="0" smtClean="0"/>
              <a:t>«Деревце» И. П. – стойка на коленях, руки внизу. 1 – 2 – 3 – 4 – наклон назад с прямым туловищем. Вдох. 5 – 6 – 7 – 8 – И.П. Выдох. </a:t>
            </a:r>
          </a:p>
          <a:p>
            <a:pPr hangingPunct="0"/>
            <a:r>
              <a:rPr lang="ru-RU" dirty="0" smtClean="0"/>
              <a:t>«Мостик» Ребенок лежит на боку, упор на локте. Медленно поднять туловище и удерживать несколько секунд.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работа\2016-2017\презентация\2016-08-23 08.42.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7872431" cy="557216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«Черепаха»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«Мостик»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Documents and Settings\Администратор\Рабочий стол\работа\2016-2017\презентация\2016-08-23 08.44.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785794"/>
            <a:ext cx="7467600" cy="2794000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работа\2016-2017\презентация\2016-08-23 08.44.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071942"/>
            <a:ext cx="7810500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857256"/>
          </a:xfrm>
        </p:spPr>
        <p:txBody>
          <a:bodyPr>
            <a:noAutofit/>
          </a:bodyPr>
          <a:lstStyle/>
          <a:p>
            <a:pPr algn="r"/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C:\Documents and Settings\Администратор\Рабочий стол\работа\2016-2017\презентация\Танцевально-ритмическая\IMG_20160726_1130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142984"/>
            <a:ext cx="7358114" cy="5357850"/>
          </a:xfrm>
          <a:prstGeom prst="rect">
            <a:avLst/>
          </a:prstGeom>
          <a:noFill/>
        </p:spPr>
      </p:pic>
      <p:pic>
        <p:nvPicPr>
          <p:cNvPr id="12291" name="Picture 3" descr="C:\Documents and Settings\Администратор\Рабочий стол\работа\2016-2017\презентация\Танцевально-ритмическая\pbepNB5vPG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928669"/>
            <a:ext cx="3286148" cy="2464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:\Documents and Settings\Администратор\Рабочий стол\работа\2016-2017\презентация\Танцевально-ритмическая\image-21eeba40228866f38ab31186e5f592397fcd6f6937cd3f62a1fcaa63d028835b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14290"/>
            <a:ext cx="8128000" cy="3009900"/>
          </a:xfrm>
          <a:prstGeom prst="rect">
            <a:avLst/>
          </a:prstGeom>
          <a:noFill/>
        </p:spPr>
      </p:pic>
      <p:pic>
        <p:nvPicPr>
          <p:cNvPr id="14342" name="Picture 6" descr="C:\Documents and Settings\Администратор\Рабочий стол\работа\2016-2017\презентация\Танцевально-ритмическая\2015-09-01 10.15.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357562"/>
            <a:ext cx="7643866" cy="3284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своей работе я использую оздоровительно-развивающую программу «</a:t>
            </a:r>
            <a:r>
              <a:rPr lang="ru-RU" dirty="0" err="1" smtClean="0"/>
              <a:t>Са-Фи-Дансе</a:t>
            </a:r>
            <a:r>
              <a:rPr lang="ru-RU" dirty="0" smtClean="0"/>
              <a:t>». Для такой гимнастики подбираю современные детские песни, которые имеют образный характер («Часики», «</a:t>
            </a:r>
            <a:r>
              <a:rPr lang="ru-RU" dirty="0" err="1" smtClean="0"/>
              <a:t>Помогатор</a:t>
            </a:r>
            <a:r>
              <a:rPr lang="ru-RU" dirty="0" smtClean="0"/>
              <a:t>», «Веселые облака» и др.) Подбираются песни в которых четко выделен куплет и припев, дети на припеве чувствуют себя намного уверенней и под музыку со словами гораздо легче запоминают движения. Они с удовольствием «превращаются» в часики, в </a:t>
            </a:r>
            <a:r>
              <a:rPr lang="ru-RU" dirty="0" err="1" smtClean="0"/>
              <a:t>фиксиков</a:t>
            </a:r>
            <a:r>
              <a:rPr lang="ru-RU" dirty="0" smtClean="0"/>
              <a:t>, «катаются на облаках», «плывут по волнам»… Очень помогает такая гимнастика утром – она пробуждает детей, поднимает им настроение. И удобно использовать ее на утренней гимнастике летом, когда на площадке собирается несколько групп. Очень помогают песни Сергея и Екатерины Железновых. Песни очень образные, доступные детскому восприятию и слова песни сами подсказывают, какое движение нужно выполнять.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915425">
            <a:off x="-505000" y="422114"/>
            <a:ext cx="3283599" cy="178578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Игропластика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***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3" name="Picture 3" descr="C:\Documents and Settings\Администратор\Рабочий стол\работа\2016-2017\презентация\Игропластика\Evan-Kafka-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500042"/>
            <a:ext cx="2286016" cy="2855583"/>
          </a:xfrm>
          <a:prstGeom prst="rect">
            <a:avLst/>
          </a:prstGeom>
          <a:noFill/>
        </p:spPr>
      </p:pic>
      <p:pic>
        <p:nvPicPr>
          <p:cNvPr id="15364" name="Picture 4" descr="C:\Documents and Settings\Администратор\Рабочий стол\работа\2016-2017\презентация\Игропластика\zabavnye_kartinki_pro_detishek_smeshnye_foto_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714752"/>
            <a:ext cx="3172010" cy="2786082"/>
          </a:xfrm>
          <a:prstGeom prst="rect">
            <a:avLst/>
          </a:prstGeom>
          <a:noFill/>
        </p:spPr>
      </p:pic>
      <p:pic>
        <p:nvPicPr>
          <p:cNvPr id="15366" name="Picture 6" descr="C:\Documents and Settings\Администратор\Рабочий стол\работа\2016-2017\презентация\Игропластика\rebenok-i-isterik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14" y="3571876"/>
            <a:ext cx="2428892" cy="2936320"/>
          </a:xfrm>
          <a:prstGeom prst="rect">
            <a:avLst/>
          </a:prstGeom>
          <a:noFill/>
        </p:spPr>
      </p:pic>
      <p:pic>
        <p:nvPicPr>
          <p:cNvPr id="15367" name="Picture 7" descr="C:\Documents and Settings\Администратор\Рабочий стол\работа\2016-2017\презентация\Игропластика\odin_doma_makoley_kalkin_macaulay_culkin_malchik_kevin_krik_strah_ispug_home_alone_1600x12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428604"/>
            <a:ext cx="2222414" cy="2905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 элементы </a:t>
            </a:r>
            <a:r>
              <a:rPr lang="ru-RU" dirty="0" err="1" smtClean="0"/>
              <a:t>хатха-йоги</a:t>
            </a:r>
            <a:r>
              <a:rPr lang="ru-RU" dirty="0" smtClean="0"/>
              <a:t>, выполняемые в сюжетной игровой форме, без музыки. Здесь ребенку предоставляется возможность вволю покричать, порычать, погримасничать. Дети во время такой гимнастики очень эмоциональны, у них развивается воображение, мышление. Например упражнения «Лев» - на охоте, уставший, грозный и свирепый, сонный.</a:t>
            </a:r>
            <a:endParaRPr lang="en-US" dirty="0" smtClean="0"/>
          </a:p>
          <a:p>
            <a:r>
              <a:rPr lang="ru-RU" dirty="0" smtClean="0"/>
              <a:t>Основывается на нетрадиционной методике развития мышечной силы и гибкости занимающихся. Здесь используются элементы  древне гимнастических движений и упражнения выполняемые в сюжетной игровой форме без музыки. Кроме радостного настроения и мышечной нагрузки эти упражнения дают ребенку вволю покричать, погримасничать, свободно выражая свои эмоции, открытость и внутреннюю свободу. Положительное  воздействие на улучшение памяти, мышления, развивают фантазию.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работа\2016-2017\презентация\2016-08-23 08.45.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6252" y="571480"/>
            <a:ext cx="7748490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5715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Групповые спортивные уголки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Администратор\Рабочий стол\работа\2016-2017\презентация\тренажеры\8b9352ba2dfdea23935d9d35fc08ed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496"/>
            <a:ext cx="4846158" cy="3629018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работа\2016-2017\презентация\тренажеры\DSC054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928670"/>
            <a:ext cx="5242233" cy="3071834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работа\2016-2017\презентация\тренажеры\imdx-899-803-872-sku_160036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785794"/>
            <a:ext cx="1714512" cy="1714512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Рабочий стол\работа\2016-2017\презентация\тренажеры\fitnes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435769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для выполнения подражательных упражнений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C:\Documents and Settings\Администратор\Рабочий стол\работа\2016-2017\презентация\Игропластика\DSC054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603834"/>
            <a:ext cx="6643734" cy="4732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Documents and Settings\Администратор\Рабочий стол\работа\2016-2017\презентация\Игропластика\lsv3kkYGow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214290"/>
            <a:ext cx="6359528" cy="3357586"/>
          </a:xfrm>
          <a:prstGeom prst="rect">
            <a:avLst/>
          </a:prstGeom>
          <a:noFill/>
        </p:spPr>
      </p:pic>
      <p:pic>
        <p:nvPicPr>
          <p:cNvPr id="18436" name="Picture 4" descr="C:\Documents and Settings\Администратор\Рабочий стол\работа\2016-2017\презентация\Игропластика\KlwFQkhrLB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496"/>
            <a:ext cx="6643702" cy="3214710"/>
          </a:xfrm>
          <a:prstGeom prst="rect">
            <a:avLst/>
          </a:prstGeom>
          <a:noFill/>
        </p:spPr>
      </p:pic>
      <p:pic>
        <p:nvPicPr>
          <p:cNvPr id="18437" name="Picture 5" descr="C:\Documents and Settings\Администратор\Рабочий стол\работа\2016-2017\презентация\Игропластика\depositphotos_5056725-Chicken-with-easter-eggs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4357694"/>
            <a:ext cx="2293937" cy="2217737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rot="19090313">
            <a:off x="278362" y="827361"/>
            <a:ext cx="2143108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Курочки-                       наседки</a:t>
            </a:r>
            <a:endParaRPr lang="ru-RU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3214710" cy="15716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самомассаж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C:\Documents and Settings\Администратор\Рабочий стол\работа\2016-2017\презентация\Самомассаж\image-f6b14b96bb59489ab0e4a9617cb44a864c27eb936f71c2a36f8d80db36c47536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214290"/>
            <a:ext cx="5143536" cy="3236954"/>
          </a:xfrm>
          <a:prstGeom prst="rect">
            <a:avLst/>
          </a:prstGeom>
          <a:noFill/>
        </p:spPr>
      </p:pic>
      <p:pic>
        <p:nvPicPr>
          <p:cNvPr id="20483" name="Picture 3" descr="C:\Documents and Settings\Администратор\Рабочий стол\работа\2016-2017\презентация\Самомассаж\image-cab40d9cf765d155d8f90d3eb9128919ec120a6188a95ce7ec5ad308f09a092e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357430"/>
            <a:ext cx="4464058" cy="4192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Администратор\Рабочий стол\работа\2016-2017\презентация\Самомассаж\igrovoy_samomassazh_dlya_detey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214290"/>
            <a:ext cx="4718214" cy="4199966"/>
          </a:xfrm>
          <a:prstGeom prst="rect">
            <a:avLst/>
          </a:prstGeom>
          <a:noFill/>
        </p:spPr>
      </p:pic>
      <p:pic>
        <p:nvPicPr>
          <p:cNvPr id="21507" name="Picture 3" descr="C:\Documents and Settings\Администратор\Рабочий стол\работа\2016-2017\презентация\Самомассаж\ca01-1401979333-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357562"/>
            <a:ext cx="2663829" cy="3209102"/>
          </a:xfrm>
          <a:prstGeom prst="rect">
            <a:avLst/>
          </a:prstGeom>
          <a:noFill/>
        </p:spPr>
      </p:pic>
      <p:pic>
        <p:nvPicPr>
          <p:cNvPr id="21508" name="Picture 4" descr="C:\Documents and Settings\Администратор\Рабочий стол\работа\2016-2017\презентация\Самомассаж\shutterstock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500042"/>
            <a:ext cx="1764519" cy="2240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258623">
            <a:off x="124706" y="172371"/>
            <a:ext cx="7467600" cy="225262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1" name="Picture 3" descr="C:\Documents and Settings\Администратор\Рабочий стол\работа\2016-2017\презентация\Самомассаж\Animals_72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2071678"/>
            <a:ext cx="371477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6996138" cy="1154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b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УЛИЦЕ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Администратор\Рабочий стол\работа\2016-2017\презентация\тренажеры\DSC054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2428868"/>
            <a:ext cx="2502692" cy="417672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работа\2016-2017\презентация\тренажеры\DSC054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28"/>
            <a:ext cx="2500330" cy="4143404"/>
          </a:xfrm>
          <a:prstGeom prst="rect">
            <a:avLst/>
          </a:prstGeom>
          <a:noFill/>
        </p:spPr>
      </p:pic>
      <p:pic>
        <p:nvPicPr>
          <p:cNvPr id="3077" name="Picture 5" descr="C:\Documents and Settings\Администратор\Рабочий стол\работа\2016-2017\презентация\тренажеры\фра 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4929198"/>
            <a:ext cx="1176772" cy="1400919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работа\2016-2017\презентация\2016-08-23 08.04.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8330" y="214290"/>
            <a:ext cx="2893239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</a:t>
            </a:r>
            <a:r>
              <a:rPr lang="ru-RU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стретчинг</a:t>
            </a: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Администратор\Рабочий стол\работа\2016-2017\презентация\стретчинг\1392158824_utrennyaya-zaryadka-dlya-dete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815976"/>
            <a:ext cx="7215238" cy="5688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Это оздоровительная методика, которая направлена на укрепление позвоночника. Она основывается на статичных растяжках мышц тела и суставно-связочного аппарата рук, ног, позвоночника и оказывает глубокое оздоровительное воздействие на весь организм.</a:t>
            </a:r>
            <a:endParaRPr lang="en-US" dirty="0" smtClean="0"/>
          </a:p>
          <a:p>
            <a:r>
              <a:rPr lang="ru-RU" dirty="0" smtClean="0"/>
              <a:t> Упражнения </a:t>
            </a:r>
            <a:r>
              <a:rPr lang="ru-RU" dirty="0" err="1" smtClean="0"/>
              <a:t>стретчинга</a:t>
            </a:r>
            <a:r>
              <a:rPr lang="ru-RU" dirty="0" smtClean="0"/>
              <a:t> носят имитационный характер. Упражнения выполняются  в медленном, а значит, безопасном ритме. Начинать занятия с детьми игровым  </a:t>
            </a:r>
            <a:r>
              <a:rPr lang="ru-RU" dirty="0" err="1" smtClean="0"/>
              <a:t>стретчингом</a:t>
            </a:r>
            <a:r>
              <a:rPr lang="ru-RU" dirty="0" smtClean="0"/>
              <a:t> лучше всего со старшего дошкольного возраста. К 5 годам у ребенка формируется наглядно-образное мышление, что позволяет с наибольшей эффективностью выполнять имитационные движения, наиболее точно и эмоционально выразительно. Ребенок способен контролировать свои действия по словесному указанию взрослого. Каждое упражнение повторяется 4-6 раз. Занятие с детьми старшего дошкольного возраста проводится до 35 мин.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dirty="0" smtClean="0"/>
              <a:t>упражнение </a:t>
            </a:r>
            <a:r>
              <a:rPr lang="ru-RU" b="1" dirty="0" smtClean="0"/>
              <a:t>«Солнышко»</a:t>
            </a:r>
            <a:r>
              <a:rPr lang="ru-RU" dirty="0" smtClean="0"/>
              <a:t> - помогает растянуть боковые мышцы туловища, сохраняет гибкость позвоночника, подвижность тазобедренных суставов.</a:t>
            </a:r>
          </a:p>
          <a:p>
            <a:endParaRPr lang="ru-RU" dirty="0"/>
          </a:p>
        </p:txBody>
      </p:sp>
      <p:pic>
        <p:nvPicPr>
          <p:cNvPr id="4" name="Рисунок 3" descr="http://tmndetsady.ru/upload/news/2014/07/orig_59577b1bf495bd846132e932bf920e7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2214554"/>
            <a:ext cx="54292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r>
              <a:rPr lang="ru-RU" dirty="0" smtClean="0"/>
              <a:t>Упражнение </a:t>
            </a:r>
            <a:r>
              <a:rPr lang="ru-RU" b="1" dirty="0" smtClean="0"/>
              <a:t>«Самолёт взлетает» - </a:t>
            </a:r>
            <a:r>
              <a:rPr lang="ru-RU" dirty="0" smtClean="0"/>
              <a:t>укрепляет мышцы спины, развивает подвижность тазобедренных и плечевых суставов.</a:t>
            </a:r>
          </a:p>
          <a:p>
            <a:endParaRPr lang="ru-RU" dirty="0"/>
          </a:p>
        </p:txBody>
      </p:sp>
      <p:pic>
        <p:nvPicPr>
          <p:cNvPr id="4" name="Рисунок 3" descr="http://tmndetsady.ru/upload/news/2014/07/orig_21feeb196d501a0d41ee6903e28cc2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1857364"/>
            <a:ext cx="5838836" cy="47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r>
              <a:rPr lang="ru-RU" b="1" dirty="0" smtClean="0"/>
              <a:t>«Лодочка»</a:t>
            </a:r>
            <a:r>
              <a:rPr lang="ru-RU" dirty="0" smtClean="0"/>
              <a:t> - укрепляет мышцы спины, брюшного пресса.</a:t>
            </a:r>
          </a:p>
          <a:p>
            <a:endParaRPr lang="ru-RU" dirty="0"/>
          </a:p>
        </p:txBody>
      </p:sp>
      <p:pic>
        <p:nvPicPr>
          <p:cNvPr id="4" name="Рисунок 3" descr="http://tmndetsady.ru/upload/news/2014/07/orig_ae5886c34565440d7f0d99e0ea73925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000240"/>
            <a:ext cx="5767398" cy="4133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706</Words>
  <Application>Microsoft Office PowerPoint</Application>
  <PresentationFormat>Экран (4:3)</PresentationFormat>
  <Paragraphs>63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Использование  игровых технологий оздоровительной направленности  в процессе реализации  содержания программы  в области  физического развития дошкольников  в соответствии с ФГОС ДО</vt:lpstr>
      <vt:lpstr>Спортивное оборудование зала</vt:lpstr>
      <vt:lpstr>Групповые спортивные уголки</vt:lpstr>
      <vt:lpstr>НА  УЛИЦЕ</vt:lpstr>
      <vt:lpstr>Игровой стретчинг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Схемы-упражений</vt:lpstr>
      <vt:lpstr>Слайд 15</vt:lpstr>
      <vt:lpstr>Слайд 16</vt:lpstr>
      <vt:lpstr>Фитбол-гимнастика</vt:lpstr>
      <vt:lpstr>Слайд 18</vt:lpstr>
      <vt:lpstr>Детский пилатес</vt:lpstr>
      <vt:lpstr>Слайд 20</vt:lpstr>
      <vt:lpstr>Слайд 21</vt:lpstr>
      <vt:lpstr>«Черепаха»</vt:lpstr>
      <vt:lpstr>«Мостик»</vt:lpstr>
      <vt:lpstr>Танцевально-ритмическая гимнастика</vt:lpstr>
      <vt:lpstr>Слайд 25</vt:lpstr>
      <vt:lpstr>Слайд 26</vt:lpstr>
      <vt:lpstr>*** Игропластика***</vt:lpstr>
      <vt:lpstr>Слайд 28</vt:lpstr>
      <vt:lpstr>Слайд 29</vt:lpstr>
      <vt:lpstr>Схемы для выполнения подражательных упражнений</vt:lpstr>
      <vt:lpstr>Курочки-                       наседки</vt:lpstr>
      <vt:lpstr>Игровой  самомассаж</vt:lpstr>
      <vt:lpstr>Слайд 33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оздоровительной направленности в процессе реализации содержания программы в области физического развития дошкольников в соответствии с ФГОС ДО</dc:title>
  <dc:creator>Admin</dc:creator>
  <cp:lastModifiedBy>ВЕРА</cp:lastModifiedBy>
  <cp:revision>30</cp:revision>
  <dcterms:created xsi:type="dcterms:W3CDTF">2016-08-21T16:29:11Z</dcterms:created>
  <dcterms:modified xsi:type="dcterms:W3CDTF">2024-01-24T18:36:04Z</dcterms:modified>
</cp:coreProperties>
</file>