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6" r:id="rId2"/>
    <p:sldId id="257" r:id="rId3"/>
    <p:sldId id="258" r:id="rId4"/>
    <p:sldId id="260" r:id="rId5"/>
    <p:sldId id="267" r:id="rId6"/>
    <p:sldId id="259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46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98" y="332656"/>
            <a:ext cx="8863803" cy="590465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573016"/>
            <a:ext cx="4094061" cy="108012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200" b="1" dirty="0" smtClean="0">
                <a:solidFill>
                  <a:srgbClr val="002060"/>
                </a:solidFill>
              </a:rPr>
              <a:t>Подготовила: учитель-логопед </a:t>
            </a:r>
            <a:r>
              <a:rPr lang="ru-RU" sz="2200" b="1" dirty="0" smtClean="0">
                <a:solidFill>
                  <a:srgbClr val="002060"/>
                </a:solidFill>
              </a:rPr>
              <a:t>МАОУ лицей №</a:t>
            </a:r>
            <a:r>
              <a:rPr lang="ru-RU" b="1" dirty="0" smtClean="0">
                <a:solidFill>
                  <a:srgbClr val="002060"/>
                </a:solidFill>
              </a:rPr>
              <a:t>49 города Калининграда</a:t>
            </a:r>
            <a:endParaRPr lang="ru-RU" sz="2200" b="1" dirty="0" smtClean="0">
              <a:solidFill>
                <a:srgbClr val="002060"/>
              </a:solidFill>
            </a:endParaRP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Макеева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Е В</a:t>
            </a:r>
            <a:endParaRPr lang="ru-RU" sz="2200" b="1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7999" y="2204864"/>
            <a:ext cx="7128792" cy="1200329"/>
          </a:xfrm>
          <a:prstGeom prst="rect">
            <a:avLst/>
          </a:prstGeom>
          <a:noFill/>
          <a:scene3d>
            <a:camera prst="orthographicFront"/>
            <a:lightRig rig="glow" dir="tl">
              <a:rot lat="0" lon="0" rev="5400000"/>
            </a:lightRig>
          </a:scene3d>
          <a:sp3d>
            <a:bevelT w="139700" prst="cross"/>
          </a:sp3d>
        </p:spPr>
        <p:txBody>
          <a:bodyPr wrap="square" rtlCol="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Индивидуальное обследование звукопроизношения</a:t>
            </a:r>
            <a:endParaRPr lang="ru-RU" sz="360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354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31640" y="764704"/>
            <a:ext cx="59693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Л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99795" y="3933056"/>
            <a:ext cx="70243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Ль</a:t>
            </a:r>
            <a:endParaRPr lang="ru-RU" sz="36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94" y="1732630"/>
            <a:ext cx="2069804" cy="15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48" y="1732630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586" y="1583914"/>
            <a:ext cx="1265866" cy="172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010" y="4547054"/>
            <a:ext cx="2473987" cy="154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24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268760"/>
            <a:ext cx="63766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1268760"/>
            <a:ext cx="57922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92280" y="1268760"/>
            <a:ext cx="56648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50" y="2423810"/>
            <a:ext cx="1783750" cy="214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650" y="2634277"/>
            <a:ext cx="2567884" cy="1719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0" y="2733280"/>
            <a:ext cx="1805813" cy="151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00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33729" y="496007"/>
            <a:ext cx="53199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С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33729" y="4033687"/>
            <a:ext cx="65594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Сь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88" y="1604462"/>
            <a:ext cx="2004807" cy="17733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207" y="1624456"/>
            <a:ext cx="1864759" cy="17925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1663564"/>
            <a:ext cx="2194283" cy="17142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270220"/>
            <a:ext cx="2160240" cy="162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5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89106" y="548680"/>
            <a:ext cx="57801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/>
              <a:t>З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7595" y="4128054"/>
            <a:ext cx="63511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Зь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595" y="1569501"/>
            <a:ext cx="1664304" cy="1664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6" y="4454631"/>
            <a:ext cx="2367708" cy="15784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59" y="1396927"/>
            <a:ext cx="2358883" cy="17691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396927"/>
            <a:ext cx="1368152" cy="176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2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696" y="1398197"/>
            <a:ext cx="1605631" cy="19220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113382"/>
            <a:ext cx="1849086" cy="1849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774" y="513546"/>
            <a:ext cx="578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Ц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774" y="1471158"/>
            <a:ext cx="2465390" cy="184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493" y="1471158"/>
            <a:ext cx="1849042" cy="184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4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83943" y="616446"/>
            <a:ext cx="595770" cy="6694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Ч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709" y="1602856"/>
            <a:ext cx="2126573" cy="161104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326" y="1426552"/>
            <a:ext cx="1517360" cy="176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02856"/>
            <a:ext cx="2239312" cy="151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395" y="3861048"/>
            <a:ext cx="1584963" cy="237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58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23838" y="604817"/>
            <a:ext cx="72008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Ш</a:t>
            </a:r>
            <a:endParaRPr lang="ru-RU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838" y="1539527"/>
            <a:ext cx="1870810" cy="203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92457"/>
            <a:ext cx="2361092" cy="172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98" y="1692457"/>
            <a:ext cx="2558307" cy="169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339" y="4365104"/>
            <a:ext cx="2289043" cy="171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52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831" y="1441869"/>
            <a:ext cx="1658120" cy="1658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6799" y="559394"/>
            <a:ext cx="69189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Ж</a:t>
            </a:r>
            <a:endParaRPr lang="ru-RU" sz="3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51784"/>
            <a:ext cx="2461319" cy="1648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55251"/>
            <a:ext cx="1227382" cy="184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494" y="3979876"/>
            <a:ext cx="3440395" cy="193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68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92498" y="660716"/>
            <a:ext cx="790417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Щ</a:t>
            </a:r>
            <a:endParaRPr lang="ru-RU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527" y="4221088"/>
            <a:ext cx="2525477" cy="168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01638"/>
            <a:ext cx="2256092" cy="168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28287"/>
            <a:ext cx="1944216" cy="1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54" y="1728287"/>
            <a:ext cx="2209336" cy="1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12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431361"/>
            <a:ext cx="57606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60633" y="3825976"/>
            <a:ext cx="65755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Рь</a:t>
            </a:r>
            <a:endParaRPr lang="ru-RU" sz="3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29279"/>
            <a:ext cx="28575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68760"/>
            <a:ext cx="1801172" cy="158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59"/>
            <a:ext cx="2055526" cy="154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795" y="4149141"/>
            <a:ext cx="2601469" cy="204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79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1761</TotalTime>
  <Words>31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teacher</cp:lastModifiedBy>
  <cp:revision>35</cp:revision>
  <dcterms:created xsi:type="dcterms:W3CDTF">2013-10-26T14:43:34Z</dcterms:created>
  <dcterms:modified xsi:type="dcterms:W3CDTF">2022-04-21T09:13:05Z</dcterms:modified>
</cp:coreProperties>
</file>