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стя\Downloads\фото для нод\1646164022_12-kartinkin-net-p-bank-kartinki-dlya-prezentatsii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1" y="-744411"/>
            <a:ext cx="11430001" cy="762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919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астя\Downloads\фото для нод\1634845487_14-papik-pro-p-den-inkassatsii-kartinki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14950" y="-1760538"/>
            <a:ext cx="14658975" cy="975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9805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стя\Downloads\фото для нод\9907.750x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923"/>
            <a:ext cx="7515497" cy="686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992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стя\Downloads\фото для нод\341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31"/>
            <a:ext cx="9144000" cy="767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8978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стя\Downloads\фото для нод\servis-perevodovbez-karty-ot-sberbank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1466" y="-10544"/>
            <a:ext cx="11430001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247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стя\Downloads\фото для нод\kreditnaya-kar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88840" y="-2187624"/>
            <a:ext cx="18097501" cy="1206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249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стя\Downloads\фото для нод\gibdd-sberik-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344"/>
            <a:ext cx="9144000" cy="682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265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стя\Downloads\фото для нод\1646494083_62-kartinkin-net-p-sekretar-kartinki-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51"/>
            <a:ext cx="9141709" cy="6864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810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настя</cp:lastModifiedBy>
  <cp:revision>2</cp:revision>
  <dcterms:created xsi:type="dcterms:W3CDTF">2023-02-14T19:41:51Z</dcterms:created>
  <dcterms:modified xsi:type="dcterms:W3CDTF">2023-02-14T19:57:40Z</dcterms:modified>
</cp:coreProperties>
</file>