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user/65418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Arial Black" pitchFamily="34" charset="0"/>
              </a:rPr>
              <a:t>Результативность реализации дополнительной общеобразовательной </a:t>
            </a:r>
            <a:r>
              <a:rPr lang="ru-RU" dirty="0" err="1" smtClean="0">
                <a:latin typeface="Arial Black" pitchFamily="34" charset="0"/>
              </a:rPr>
              <a:t>общеразвивающей</a:t>
            </a:r>
            <a:r>
              <a:rPr lang="ru-RU" dirty="0" smtClean="0">
                <a:latin typeface="Arial Black" pitchFamily="34" charset="0"/>
              </a:rPr>
              <a:t> программы «Юный художник»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2400" dirty="0" smtClean="0"/>
              <a:t>МБОУ «Березовская общеобразовательная школа №3»</a:t>
            </a:r>
          </a:p>
          <a:p>
            <a:pPr algn="r">
              <a:buNone/>
            </a:pPr>
            <a:r>
              <a:rPr lang="ru-RU" sz="2400" dirty="0" smtClean="0"/>
              <a:t>педагог дополнительного образования </a:t>
            </a:r>
          </a:p>
          <a:p>
            <a:pPr algn="r">
              <a:buNone/>
            </a:pPr>
            <a:r>
              <a:rPr lang="ru-RU" sz="2400" dirty="0" smtClean="0"/>
              <a:t>Тельных Ольга Викторовна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5911873"/>
          </a:xfrm>
        </p:spPr>
        <p:txBody>
          <a:bodyPr/>
          <a:lstStyle/>
          <a:p>
            <a:pPr algn="ctr">
              <a:buNone/>
            </a:pPr>
            <a:endParaRPr lang="ru-RU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mtClean="0">
                <a:solidFill>
                  <a:srgbClr val="0070C0"/>
                </a:solidFill>
                <a:latin typeface="Arial Black" pitchFamily="34" charset="0"/>
              </a:rPr>
              <a:t>«</a:t>
            </a: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Мир будет счастлив только тогда,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когда у каждого человека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будет душа художника.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  <a:cs typeface="David" pitchFamily="34" charset="-79"/>
              </a:rPr>
              <a:t>Иначе говоря,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  <a:cs typeface="David" pitchFamily="34" charset="-79"/>
              </a:rPr>
              <a:t>когда каждый будет находить радость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  <a:cs typeface="David" pitchFamily="34" charset="-79"/>
              </a:rPr>
              <a:t>в своём труде»</a:t>
            </a:r>
          </a:p>
          <a:p>
            <a:pPr algn="r">
              <a:buNone/>
            </a:pPr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Роден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 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Программа «Юный художник»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программой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художественно направленности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ориентирована на развитие художественного вкуса, художественных способностей к различным видам искусства, творческого подхода, эмоционального восприятия, подготовки личности к постижению великого мира искусства, формированию стремления к воссозданию чувственного образа восприятия мира.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 программы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овладение обучающимися теоретическими знаниями и практическими умениями и навыками изображения в различных техниках и жанрах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в процессе творческой деятельности, направленной на развитие художественно – эстетического восприятия и обеспечения освоения стартового уровня образования в области изобразительного искусства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Стартовый уровень.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Возраст обучающихся: 7-14 лет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Формировать интерес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изобразительной деятельности;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Способствовать освоению навыков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самоорганизации и планирования деятельности;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Создавать условия для формирования у обучающихся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коммуникативной культуры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внимание и уважение к другим участникам процесса, терпимость и принятие чужого и экспертного мнения, умение взаимодействовать в группе;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Развивать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свойства зрительного восприятия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творческий потенциал, познавательную активность и способность анализировать собственные действия и результат деятельности;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Формировать умения и навыки использования различных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технических приёмов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изображения различных жанров в изобразительном творчестве;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Побуждать обучающихся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саморазвиваться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вести поиск собственных художественных приоритетов и индивидуального почерка изображения.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Результаты мониторинга результативности обучения 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дополнительной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общеразвивающей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программе «Юный художник»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Компонент «Теория»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(группа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15 обучающихся) 2022-2023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3" y="1714488"/>
          <a:ext cx="7929621" cy="4227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2803"/>
                <a:gridCol w="1132803"/>
                <a:gridCol w="1132803"/>
                <a:gridCol w="1132803"/>
                <a:gridCol w="1132803"/>
                <a:gridCol w="1132803"/>
                <a:gridCol w="1132803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Теоретическая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подготовка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Практическая подготовка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Общеучебные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умения и навыки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638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47%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66%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36%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6638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27%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34%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51%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6638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Низкий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26%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54%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13%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66387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Начало обучения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Конец обучения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Начало обучения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Конец обучения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Начало обучения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Конец обучения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Мониторинг результативности дополнительной </a:t>
            </a:r>
          </a:p>
          <a:p>
            <a:pPr algn="ctr"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общеразвивающей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программы «Юный художник» 2022-2023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Компонент «Практика»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«Оценка продукта деятельности»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Демонстрация достижений: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Оформлены выставки творческих работ по темам: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«Русское народное творчество», «Дружба народов увеличивает их силу», «В мире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профессий»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 рамках проектной работы выполнены планшеты о народных  декоративно – прикладных росписях.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Рисунки обучающихся  участвовали в общероссийских конкурсах:  ежегодно участвуют  в конкурсе «Дети о войне и Дне Победы», участие в 9 московском городском конкурсе детского творчества «Путешествие в Древнюю Русь», в конкурсе «Подвиги наших солдат» получили дипломы  три 3 степени и одно 1 степени.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Участие в Муниципальном конкурсе «Мой край – моя малая Родина»«Таланы без границ» обучающиеся получили Дипломы 1 место,  два 3 место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Tx/>
              <a:buChar char="-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Фотоотчет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публикуется на сайте педагога: </a:t>
            </a:r>
            <a:r>
              <a:rPr lang="ru-RU" sz="1600" b="1" dirty="0" smtClean="0">
                <a:hlinkClick r:id="rId2"/>
              </a:rPr>
              <a:t>https://</a:t>
            </a:r>
            <a:r>
              <a:rPr lang="ru-RU" sz="1600" b="1" dirty="0" smtClean="0">
                <a:hlinkClick r:id="rId2"/>
              </a:rPr>
              <a:t>nsportal.ru/user/654185</a:t>
            </a:r>
            <a:r>
              <a:rPr lang="ru-RU" sz="1600" b="1" dirty="0" smtClean="0"/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Выставки творческих результатов деятельности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программа кружка\16518231043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4044865" cy="2460626"/>
          </a:xfrm>
          <a:prstGeom prst="rect">
            <a:avLst/>
          </a:prstGeom>
          <a:noFill/>
        </p:spPr>
      </p:pic>
      <p:pic>
        <p:nvPicPr>
          <p:cNvPr id="1027" name="Picture 3" descr="F:\программа кружка\16518231043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071546"/>
            <a:ext cx="4408745" cy="2571768"/>
          </a:xfrm>
          <a:prstGeom prst="rect">
            <a:avLst/>
          </a:prstGeom>
          <a:noFill/>
        </p:spPr>
      </p:pic>
      <p:pic>
        <p:nvPicPr>
          <p:cNvPr id="1028" name="Picture 4" descr="F:\программа кружка\16518231043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214686"/>
            <a:ext cx="4572032" cy="34290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14942" y="3929066"/>
            <a:ext cx="38136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коридорах школы </a:t>
            </a:r>
          </a:p>
          <a:p>
            <a:r>
              <a:rPr lang="ru-RU" dirty="0" smtClean="0"/>
              <a:t>по завершении работы над темой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 кабинете выставляются рисунки </a:t>
            </a:r>
          </a:p>
          <a:p>
            <a:r>
              <a:rPr lang="ru-RU" dirty="0" smtClean="0"/>
              <a:t>в процессе работы и по завершению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F:\программа кружка\Attachments_olgidze@bk.ru_2024-01-23_07-00-00\17059823273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0"/>
            <a:ext cx="7442178" cy="3143247"/>
          </a:xfrm>
          <a:prstGeom prst="rect">
            <a:avLst/>
          </a:prstGeom>
          <a:noFill/>
        </p:spPr>
      </p:pic>
      <p:pic>
        <p:nvPicPr>
          <p:cNvPr id="1027" name="Picture 3" descr="F:\программа кружка\Attachments_olgidze@bk.ru_2024-01-23_07-00-00\17059823273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857472"/>
            <a:ext cx="3968592" cy="4000528"/>
          </a:xfrm>
          <a:prstGeom prst="rect">
            <a:avLst/>
          </a:prstGeom>
          <a:noFill/>
        </p:spPr>
      </p:pic>
      <p:pic>
        <p:nvPicPr>
          <p:cNvPr id="2" name="Picture 5" descr="F:\программа кружка\Attachments_olgidze@bk.ru_2024-01-23_07-00-00\17059823274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000372"/>
            <a:ext cx="2509722" cy="3500461"/>
          </a:xfrm>
          <a:prstGeom prst="rect">
            <a:avLst/>
          </a:prstGeom>
          <a:noFill/>
        </p:spPr>
      </p:pic>
      <p:sp>
        <p:nvSpPr>
          <p:cNvPr id="3" name="AutoShape 7" descr="https://mail.yandex.ru/message_part/1705982327429.jpg?_uid=88174816&amp;name=1705982327429.jpg&amp;hid=1.11&amp;ids=185210534675649319&amp;no_disposition=y&amp;exif_rotate=y&amp;resize=y&amp;max_size=78x7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8" descr="F:\программа кружка\Attachments_olgidze@bk.ru_2024-01-23_07-00-00\17059823274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3035056"/>
            <a:ext cx="2333038" cy="3465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Творческие работы обучающихся украшают стены администрации Березовского района</a:t>
            </a:r>
          </a:p>
          <a:p>
            <a:endParaRPr lang="ru-RU" dirty="0"/>
          </a:p>
        </p:txBody>
      </p:sp>
      <p:pic>
        <p:nvPicPr>
          <p:cNvPr id="2050" name="Picture 2" descr="F:\программа кружка\Attachments_olgidze@bk.ru_2024-01-22_21-01-44\17059464834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3929090" cy="2946818"/>
          </a:xfrm>
          <a:prstGeom prst="rect">
            <a:avLst/>
          </a:prstGeom>
          <a:noFill/>
        </p:spPr>
      </p:pic>
      <p:pic>
        <p:nvPicPr>
          <p:cNvPr id="2051" name="Picture 3" descr="F:\программа кружка\Attachments_olgidze@bk.ru_2024-01-22_21-01-44\17059464834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285860"/>
            <a:ext cx="4643470" cy="3482603"/>
          </a:xfrm>
          <a:prstGeom prst="rect">
            <a:avLst/>
          </a:prstGeom>
          <a:noFill/>
        </p:spPr>
      </p:pic>
      <p:pic>
        <p:nvPicPr>
          <p:cNvPr id="2052" name="Picture 4" descr="F:\программа кружка\Attachments_olgidze@bk.ru_2024-01-22_21-01-44\17059464834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429000"/>
            <a:ext cx="2428892" cy="3238522"/>
          </a:xfrm>
          <a:prstGeom prst="rect">
            <a:avLst/>
          </a:prstGeom>
          <a:noFill/>
        </p:spPr>
      </p:pic>
      <p:pic>
        <p:nvPicPr>
          <p:cNvPr id="2053" name="Picture 5" descr="F:\программа кружка\Attachments_olgidze@bk.ru_2024-01-22_21-01-44\170594648345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4071918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00034" y="214290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Труд педагога дополнительного образования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Тельных Ольги Викторовны 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был отмечен Главой Березовского района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программа кружка\Attachments_olgidze@bk.ru_2024-01-23_07-00-00\1705982327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85860"/>
            <a:ext cx="7394589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520</Words>
  <PresentationFormat>Экран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36</cp:revision>
  <dcterms:created xsi:type="dcterms:W3CDTF">2024-01-21T16:22:40Z</dcterms:created>
  <dcterms:modified xsi:type="dcterms:W3CDTF">2024-01-23T07:56:29Z</dcterms:modified>
</cp:coreProperties>
</file>