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1" r:id="rId2"/>
    <p:sldId id="267" r:id="rId3"/>
    <p:sldId id="264" r:id="rId4"/>
    <p:sldId id="265" r:id="rId5"/>
    <p:sldId id="266" r:id="rId6"/>
    <p:sldId id="268" r:id="rId7"/>
    <p:sldId id="260" r:id="rId8"/>
    <p:sldId id="269" r:id="rId9"/>
    <p:sldId id="270" r:id="rId10"/>
    <p:sldId id="271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107" d="100"/>
          <a:sy n="107" d="100"/>
        </p:scale>
        <p:origin x="97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B71337-75BB-469D-9872-B83A34093FDE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05105-FCC8-4C50-B87D-7273521223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324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05105-FCC8-4C50-B87D-7273521223D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393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971599" y="332656"/>
            <a:ext cx="7200800" cy="3570462"/>
            <a:chOff x="1115615" y="439057"/>
            <a:chExt cx="7165477" cy="445577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5" y="2475057"/>
              <a:ext cx="7165477" cy="2419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4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Знакомство с сибирским фольклором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56002" y="439057"/>
              <a:ext cx="5084704" cy="460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МБДОУ</a:t>
              </a:r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детский сад № 37 города Белово</a:t>
              </a: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4067944" y="5157192"/>
            <a:ext cx="4572000" cy="11798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Кривицкая Татьяна Леонидовна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600" dirty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</a:t>
            </a:r>
          </a:p>
          <a:p>
            <a:pPr>
              <a:spcAft>
                <a:spcPts val="800"/>
              </a:spcAft>
            </a:pPr>
            <a:r>
              <a:rPr lang="ru-RU" sz="1600" dirty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Яковлева Елена Игоревна, воспитатель,</a:t>
            </a:r>
          </a:p>
          <a:p>
            <a:pPr>
              <a:spcAft>
                <a:spcPts val="800"/>
              </a:spcAft>
            </a:pPr>
            <a:r>
              <a:rPr lang="ru-RU" sz="1600" dirty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Попова Эльвира Вячеславовна, музыкальный руководитель</a:t>
            </a:r>
            <a:endParaRPr lang="ru-RU" sz="1600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188640"/>
            <a:ext cx="3893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Продукты проектной деятельности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396829" y="-11273"/>
            <a:ext cx="2277463" cy="34159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430"/>
          <a:stretch/>
        </p:blipFill>
        <p:spPr>
          <a:xfrm>
            <a:off x="4251331" y="577830"/>
            <a:ext cx="4052664" cy="225760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00674" y="2734621"/>
            <a:ext cx="3147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ародные промыслы</a:t>
            </a:r>
            <a:endParaRPr lang="ru-RU" dirty="0">
              <a:effectLst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97471" y="3342353"/>
            <a:ext cx="2016224" cy="150676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832013" y="5539391"/>
            <a:ext cx="3453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«Сибирская матрешка»</a:t>
            </a:r>
            <a:endParaRPr lang="ru-RU" dirty="0">
              <a:effectLst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8922" y="3103953"/>
            <a:ext cx="1380727" cy="19974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6134" y="3103953"/>
            <a:ext cx="1703362" cy="201622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9649" y="3111692"/>
            <a:ext cx="1230207" cy="199908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9856" y="3111692"/>
            <a:ext cx="1493694" cy="198969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2203" y="5101383"/>
            <a:ext cx="973178" cy="163998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5381" y="5076078"/>
            <a:ext cx="932647" cy="16652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1356" y="5095631"/>
            <a:ext cx="1233902" cy="164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61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1835696" y="188640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Фольклорное развлечение «Сибирские посиделки»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763688" y="635536"/>
            <a:ext cx="2627784" cy="19708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708920"/>
            <a:ext cx="2640020" cy="19708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2560" y="4793705"/>
            <a:ext cx="2567033" cy="19252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635" y="612264"/>
            <a:ext cx="2658813" cy="199411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2708920"/>
            <a:ext cx="2627785" cy="197083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6415" y="4797129"/>
            <a:ext cx="2567033" cy="192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909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5616" y="2708920"/>
            <a:ext cx="72008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Спасибо за внимание!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30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23582" y="188640"/>
            <a:ext cx="1663469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46904" y="652037"/>
            <a:ext cx="74168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75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устного народного и декоративно - прикладного художественного творчества для формирования патриотических чувств, общечеловеческих   ценностей дошкольников особенно актуально в настоящее время так, как с экрана телевизора и монитора компьютера, при постоянном использовании смартфона, просмотре детских журналов дошкольники знакомятся с сомнительными персонажами мультфильмов, которым потом подражают. Тем самым интерес детей к истории, культуре и творчеству русского народа стал минимальным.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Поэтому в дошкольном учреждении необходимо проводить мероприятия по приобщению дошкольников к истокам народных традиций, культур, развивая познания в этой области и формируя у детей патриотизм, гордость за свою малую Родину.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46904" y="4050925"/>
            <a:ext cx="75081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Реализации проекта "Знакомство с народным сибирским фольклором" позволяет заложить фундамент психофизического благополучия ребенка, определяющего успешность его развития в дошкольный период детства.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Патриотизм, нравственные и духовные качества – это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основа, на которую накладываются все остальные представления у дошкольника, чтобы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сформировать гражданскую позицию будущего взрослого человека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803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88642"/>
            <a:ext cx="7632848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патриотизма, приобщение детей к истокам народной культуры на основе сибирского фольклора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980728"/>
            <a:ext cx="10490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r>
              <a:rPr lang="ru-RU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5016" y="1350060"/>
            <a:ext cx="7344816" cy="4567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6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75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Познакомить детей с разнообразными формами сибирского фольклора, с традициями и образами русского народа; </a:t>
            </a:r>
            <a:endParaRPr lang="ru-RU" sz="16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75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познавательных процессов, речи и мелкой моторики;</a:t>
            </a:r>
            <a:endParaRPr lang="ru-RU" sz="16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75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Расширять и закреплять представления детей о русских народных промыслах;</a:t>
            </a:r>
            <a:endParaRPr lang="ru-RU" sz="16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600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Развивающие: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75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духовность, творчество, познавательный интерес.;</a:t>
            </a:r>
            <a:endParaRPr lang="ru-RU" sz="16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75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творческие способности детей через приобщение к народному творчеству, прикладному искусству на основе разных жанров сибирского фольклора;</a:t>
            </a:r>
            <a:endParaRPr lang="ru-RU" sz="16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6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нравственные качества личности дошкольника, устойчивый интерес и любовь к народному искусству.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9" y="260648"/>
            <a:ext cx="61926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Сроки и этапы реализации проекта: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проекта: среднесрочный, познавательно – творческий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реализации: 1-3 месяца (январь- март)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реализации: подготовительный, практический, заключительный.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033197"/>
            <a:ext cx="73448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Обеспечение проектной деятельности: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иллюстративного, речевого и музыкального материала по сибирскому фольклору, дидактических игр по теме, презентации о различных народных промыслах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 – техническое: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ноутбук, телевизор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3" y="3645024"/>
            <a:ext cx="748883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Продукты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проектной </a:t>
            </a: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деятельности: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центра «Народные промыслы России»: изготовление макета «Русская изба»: изготовление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:«Народные промыслы России», «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Национальные костюмы России. Русский народный костюм»,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«Сибирская матрешка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буклет «Детский фольклор, собранный в Сибири»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4979852"/>
            <a:ext cx="7173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Итоговое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мероприятие: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Фольклорный досуг  «Сибирские посиделки»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5483683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Целевая группа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проекта: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рассчитан на воспитанников средней группы детского сада</a:t>
            </a:r>
          </a:p>
        </p:txBody>
      </p:sp>
    </p:spTree>
    <p:extLst>
      <p:ext uri="{BB962C8B-B14F-4D97-AF65-F5344CB8AC3E}">
        <p14:creationId xmlns:p14="http://schemas.microsoft.com/office/powerpoint/2010/main" val="184988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980728"/>
            <a:ext cx="69127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предметно-развивающей среды в группе в рамках проекта</a:t>
            </a:r>
          </a:p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Познакомятся с произведениями русского фольклора, Сибирского региона, соответствующие возрасту;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 представления о различных народных промыслах и будут готовы применять полученные навыки в повседневной жизни;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Научатся эстетически воспринимать окружающую действительность;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Проявят свои творческие способности, что даст возможность их дальнейшего развития</a:t>
            </a:r>
          </a:p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 эмоционального контакта между педагогами, родителями, детьми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54306" y="188640"/>
            <a:ext cx="2747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Ожидаемые результаты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039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44624"/>
            <a:ext cx="306192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Этапы реализации проекта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552455"/>
            <a:ext cx="74888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Практический: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одбор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художественной и методической литературы, игр и дидактических пособий для реализации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проекта. Разработка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конспектов организованной образовательной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 Систематизация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иллюстративного, дидактического и литературного материалов для осуществления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Составление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плана мероприятий по организации детской деятельности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274180"/>
            <a:ext cx="741682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u="sng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Основной: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плана проекта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детьми; чтение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литературы; рассматривание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иллюстраций по теме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проекта; проведение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НОД, бесед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детьми; проведение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дидактических, словесных игр, игр- драматизаций, подвижных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игр; обновление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– развивающей среды в группе по теме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проекта, показ презентаций; продуктивная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по проекту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пословицы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поговорки, загадки сибирского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фольклора; танцы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песни, хороводы, музыкальные игры сибирского фольклора.</a:t>
            </a:r>
            <a:r>
              <a:rPr lang="ru-RU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4582504"/>
            <a:ext cx="74168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u="sng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Заключительный: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 проектной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презентация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на педагогическом совете и на педагогических Интернет - порталах</a:t>
            </a: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92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59832" y="116632"/>
            <a:ext cx="39283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</a:rPr>
              <a:t>Реализация проекта: основной этап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758699"/>
              </p:ext>
            </p:extLst>
          </p:nvPr>
        </p:nvGraphicFramePr>
        <p:xfrm>
          <a:off x="827583" y="764704"/>
          <a:ext cx="7488834" cy="55446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96278">
                  <a:extLst>
                    <a:ext uri="{9D8B030D-6E8A-4147-A177-3AD203B41FA5}">
                      <a16:colId xmlns:a16="http://schemas.microsoft.com/office/drawing/2014/main" val="2375434316"/>
                    </a:ext>
                  </a:extLst>
                </a:gridCol>
                <a:gridCol w="2496278">
                  <a:extLst>
                    <a:ext uri="{9D8B030D-6E8A-4147-A177-3AD203B41FA5}">
                      <a16:colId xmlns:a16="http://schemas.microsoft.com/office/drawing/2014/main" val="4034815891"/>
                    </a:ext>
                  </a:extLst>
                </a:gridCol>
                <a:gridCol w="2496278">
                  <a:extLst>
                    <a:ext uri="{9D8B030D-6E8A-4147-A177-3AD203B41FA5}">
                      <a16:colId xmlns:a16="http://schemas.microsoft.com/office/drawing/2014/main" val="1305746479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Рассматривание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лэпбука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«Народные костюмы России»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3056330"/>
                  </a:ext>
                </a:extLst>
              </a:tr>
              <a:tr h="1789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52696641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НОД «Укрась тарелочку»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2941796"/>
                  </a:ext>
                </a:extLst>
              </a:tr>
              <a:tr h="30135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66236334"/>
                  </a:ext>
                </a:extLst>
              </a:tr>
            </a:tbl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3" y="1126996"/>
            <a:ext cx="2525583" cy="17979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117"/>
          <a:stretch/>
        </p:blipFill>
        <p:spPr>
          <a:xfrm>
            <a:off x="3419872" y="1126997"/>
            <a:ext cx="2302851" cy="17828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61"/>
          <a:stretch/>
        </p:blipFill>
        <p:spPr>
          <a:xfrm>
            <a:off x="5847469" y="1126996"/>
            <a:ext cx="2324931" cy="17979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4" y="3287236"/>
            <a:ext cx="1872208" cy="307324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1561" y="3281434"/>
            <a:ext cx="2266563" cy="302208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9853" y="3281434"/>
            <a:ext cx="2115459" cy="30220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327258"/>
              </p:ext>
            </p:extLst>
          </p:nvPr>
        </p:nvGraphicFramePr>
        <p:xfrm>
          <a:off x="827583" y="836712"/>
          <a:ext cx="7488831" cy="504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96277">
                  <a:extLst>
                    <a:ext uri="{9D8B030D-6E8A-4147-A177-3AD203B41FA5}">
                      <a16:colId xmlns:a16="http://schemas.microsoft.com/office/drawing/2014/main" val="1145980093"/>
                    </a:ext>
                  </a:extLst>
                </a:gridCol>
                <a:gridCol w="2496277">
                  <a:extLst>
                    <a:ext uri="{9D8B030D-6E8A-4147-A177-3AD203B41FA5}">
                      <a16:colId xmlns:a16="http://schemas.microsoft.com/office/drawing/2014/main" val="1638433011"/>
                    </a:ext>
                  </a:extLst>
                </a:gridCol>
                <a:gridCol w="2496277">
                  <a:extLst>
                    <a:ext uri="{9D8B030D-6E8A-4147-A177-3AD203B41FA5}">
                      <a16:colId xmlns:a16="http://schemas.microsoft.com/office/drawing/2014/main" val="2532681152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НОД «Матрешки любят разные одежки»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2655912"/>
                  </a:ext>
                </a:extLst>
              </a:tr>
              <a:tr h="24374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33243619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Рассматривание макета «Русская изба»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4202713"/>
                  </a:ext>
                </a:extLst>
              </a:tr>
              <a:tr h="18614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1460916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3" y="1160134"/>
            <a:ext cx="2525995" cy="24482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9945" y="1180595"/>
            <a:ext cx="2003132" cy="24482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0152" y="1225358"/>
            <a:ext cx="2232248" cy="24219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117" y="4097610"/>
            <a:ext cx="2448273" cy="17796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00"/>
          <a:stretch/>
        </p:blipFill>
        <p:spPr>
          <a:xfrm>
            <a:off x="3570433" y="4035932"/>
            <a:ext cx="1882156" cy="18413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9198" y="4035932"/>
            <a:ext cx="2183202" cy="184294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699792" y="110945"/>
            <a:ext cx="39283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</a:rPr>
              <a:t>Реализация проекта: основной этап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305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423"/>
          <a:stretch/>
        </p:blipFill>
        <p:spPr>
          <a:xfrm rot="10800000">
            <a:off x="899591" y="404664"/>
            <a:ext cx="3687655" cy="26992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03648" y="3103877"/>
            <a:ext cx="2349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Макет «Русская изба»</a:t>
            </a:r>
            <a:endParaRPr lang="ru-RU" dirty="0"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116632"/>
            <a:ext cx="3893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Продукты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проектной деятельности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577846"/>
            <a:ext cx="3369489" cy="252869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456544" y="3095152"/>
            <a:ext cx="403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Центр 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«Народные промыслы России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9989" y="3568469"/>
            <a:ext cx="2088412" cy="26453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416694" y="3011823"/>
            <a:ext cx="2633676" cy="377026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187624" y="6224222"/>
            <a:ext cx="70879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«Национальные костюмы России. Русский народный костюм»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9302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5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F497A"/>
      </a:hlink>
      <a:folHlink>
        <a:srgbClr val="5F497A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714</Words>
  <Application>Microsoft Office PowerPoint</Application>
  <PresentationFormat>Экран (4:3)</PresentationFormat>
  <Paragraphs>58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Monotype Corsiva</vt:lpstr>
      <vt:lpstr>Symbol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Универсальные</dc:title>
  <dc:creator>Фокина Лидия Петровна</dc:creator>
  <cp:keywords>Шаблон презентации</cp:keywords>
  <cp:lastModifiedBy>Пользователь Windows</cp:lastModifiedBy>
  <cp:revision>53</cp:revision>
  <dcterms:created xsi:type="dcterms:W3CDTF">2014-07-06T18:18:01Z</dcterms:created>
  <dcterms:modified xsi:type="dcterms:W3CDTF">2024-01-24T07:04:20Z</dcterms:modified>
</cp:coreProperties>
</file>