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71" r:id="rId5"/>
    <p:sldId id="270" r:id="rId6"/>
    <p:sldId id="268" r:id="rId7"/>
    <p:sldId id="267" r:id="rId8"/>
    <p:sldId id="266" r:id="rId9"/>
    <p:sldId id="265" r:id="rId10"/>
    <p:sldId id="264" r:id="rId11"/>
    <p:sldId id="263" r:id="rId12"/>
    <p:sldId id="262" r:id="rId13"/>
    <p:sldId id="261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A756064-093D-4877-AEB9-2AAADA23EDF4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A6F3E09-8278-4A9C-81F5-C5C9D0E6272C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6064-093D-4877-AEB9-2AAADA23EDF4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3E09-8278-4A9C-81F5-C5C9D0E627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6064-093D-4877-AEB9-2AAADA23EDF4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3E09-8278-4A9C-81F5-C5C9D0E627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6064-093D-4877-AEB9-2AAADA23EDF4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3E09-8278-4A9C-81F5-C5C9D0E627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6064-093D-4877-AEB9-2AAADA23EDF4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3E09-8278-4A9C-81F5-C5C9D0E627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6064-093D-4877-AEB9-2AAADA23EDF4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3E09-8278-4A9C-81F5-C5C9D0E6272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6064-093D-4877-AEB9-2AAADA23EDF4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3E09-8278-4A9C-81F5-C5C9D0E627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6064-093D-4877-AEB9-2AAADA23EDF4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3E09-8278-4A9C-81F5-C5C9D0E627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6064-093D-4877-AEB9-2AAADA23EDF4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3E09-8278-4A9C-81F5-C5C9D0E627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6064-093D-4877-AEB9-2AAADA23EDF4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3E09-8278-4A9C-81F5-C5C9D0E6272C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6064-093D-4877-AEB9-2AAADA23EDF4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F3E09-8278-4A9C-81F5-C5C9D0E627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A756064-093D-4877-AEB9-2AAADA23EDF4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A6F3E09-8278-4A9C-81F5-C5C9D0E627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916832"/>
            <a:ext cx="435996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Распространение педагогического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опыта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«Сказкотерапия, как средство развития речи детей раннего возраста»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lvl="0" algn="ctr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 первой квалификационной категории 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Сушко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В.Н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332656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комбинированного вида детский сад №33 «Земляничка»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6544" y="2406622"/>
            <a:ext cx="3505200" cy="364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713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79208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Сказка для ребёнка — это игра, через сказку ребенок знакомится с новыми явлениями жизни, с какими-либо абстрактными объектами (величинами объема, числами и пр.), новыми понятиями.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Живой и выразительный язык народной сказки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изобилует меткими, остроумными эпитетами, смысловой поэтикой. Народ- непревзойденный учитель речи детей. Ни в каких других произведениях, кроме народных, вы не найдете такого идеального расположения труднопроизносимых звуков, которые, благодаря образной трактовке, без затруднений воспроизводятся юными слушателями.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Сказка раскрывает перед ребенком меткость и выразительность языка, показывает, как богата родная речь юмором, живыми и образными выражениями, сравнениями. Сказка позволяет детям в особой метафорической форме формулировать для себя специфические детские теоретические вопросы об устройстве Мира и решать проблему неопределенности (т. е. прогнозировать события).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23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08720"/>
            <a:ext cx="75608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Образы сказок, отношения персонажей выступают у детей в качестве средств интерпретации явлений действительности, обоснования суждений, требований, аргументации тех или иных действий. Действительно, понятия добра, зла, хитрости, времени, пространства, меры и т. д. недоступны ребенку-дошкольнику в измерениях логического мышления, однако эти понятия вполне осмысленны и функциональны, когда они имеют образно- символические обозначения внутри пространства сказки.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789040"/>
            <a:ext cx="2520280" cy="2203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556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92696"/>
            <a:ext cx="734481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Сказка развивает образность мышления, выразительность речи, так как богата лирическими вставками, яркими характеристиками персонажей, ритмической напевностью, диалогами. Сказка воспитывает любовь к Родине, знакомит с родной природой, обычаями, укладом русской жизни. Слушая сказки, ребенок учится звукам родной речи, её мелодике. Ценность чтения художественной литературы в том, что с её помощью взрослых легко устанавливает эмоциональный контакт с ребенком.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Благодаря познавательным сказочным историям ребёнок на занятиях из пассивного наблюдателя превращается в активного участника. Роль воспитательной и образовательной функций сказки нельзя недооценивать.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860211"/>
            <a:ext cx="1800200" cy="135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52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80728"/>
            <a:ext cx="705678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Ребенок знакомится с этим жанром литературы в самом раннем возрасте, когда его сознание наиболее восприимчиво. Через сказку ребенок познает окружающий мир, знакомится с важнейшими понятиями и категориями, с объектами живой природы и их особенностями, с нравственными и моральными нормами, с понятиями добра и зла. Сказка помогает ребенку научиться выражать свои мысли в соответствии с речевой ситуацией.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Таким образом, сказка вносит разнообразие в жизнь ребёнка, дарит ему радость и является одним из самых эффективных способов развития речи, в котором наиболее ярко проявляется принцип обучения: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 играя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Сказка помогает расширить словарный запас ребенка, а также развить связную логическую речь. Сказка играет большую роль в развитии познавательных процессов ребенка.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70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780" y="2967335"/>
            <a:ext cx="711444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</a:t>
            </a:r>
            <a:endParaRPr lang="ru-RU" sz="4800" b="1" cap="none" spc="0" dirty="0">
              <a:ln w="12700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346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556792"/>
            <a:ext cx="61206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Сказкотерапия- это процесс поиска смысла, расшифровки знаний о мире и системе взаимоотношений в нём. В сказках можно найти полный перечень человеческих проблем и образные способы их решения. Часто это позволяет найти и нужное решение в жизни.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Сказкотерапия - это не просто направление психотерапии, а синтез многих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достижений психологии, педагогики, психотерапии и философии разных культур.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53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08720"/>
            <a:ext cx="7488832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Появление первых форм сказкотерапии обнаруживается уже в глубокой древности. Еще наши предки, занимаясь воспитанием детей, рассказывали им занимательные истории. Не торопясь наказать провинившегося ребёнка, они вели рассказ, из которого становился ясным смысл поступка, а многие обычаи предохраняли малышей от «напастей», учили их жизни. Подобные истории являлись не чем иным, как основой сказкотерапии. Об использовании волшебных историй для воспитания и обучения детей можно прочитать в «Диалогах» Платона.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Говоря о влиянии различных видов устного народного творчества на жизнь человека в целом, нельзя не отметить их особую роль, которую они играют в детстве.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Особенно хочется сказать о влиянии сказки.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78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836712"/>
            <a:ext cx="734481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Сказки играют большую роль в плане гармонического развития личности. Что же такое гармоническое развитие? Гармония – это соотношение всех частей целого, их взаимопроникновение и взаимопереходы. Сильные стороны личности ребенка как бы подтягивают слабые, поднимая их на более высокие уровни, заставляя всю сложнейшую систему – человеческую личность – функционировать более гармонично и целостно. Нравственные представления и суждения людей не всегда соответствуют их нравственным чувствам и поступкам. Поэтому недостаточно только знать, понимать «головой», что такое быть нравственным, а также только высказываться в пользу нравственных поступков, надо воспитывать себя и своего ребенка так, чтобы хотеть и уметь им быть, а это уже область чувств, переживаний, эмоций. Сказки помогают развить в ребенке отзывчивость, доброту, делают контролируемым и целенаправленным эмоционально-нравственное развитие ребенка.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56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20688"/>
            <a:ext cx="74888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Почему именно сказки? Да потому, что искусство, литература – богатейший источник и побудитель чувств, переживаний и именно высших чувств, специфически человеческих (нравственных, интеллектуальных, эстетических). Сказка для ребенка – это не просто вымысел, фантазия, это особая реальность, реальность мира чувств. Сказка раздвигает для ребенка рамки обычной жизни, только в сказочной форме дошкольники сталкиваются с такими сложнейшими явлениями и чувствами, как жизнь и смерть, любовь и ненависть, гнев и сострадание, измена и коварство и тому подобное. Форма изображения этих явлений особая, сказочная, доступная пониманию ребенка, а высота проявлений, нравственный смысл, остаются подлинными, «взрослыми».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Сказкотерапия – это процесс образования связи между сказочными событиями и поведением в реальной жизни. Это процесс переноса сказочных смыслов в реальность.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69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7076" y="692696"/>
            <a:ext cx="797172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Сказкотерапия применяется в работе с малышами, при адаптации в детском саду, тревожными, застенчивыми, неуверенными и агрессивными детьми.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все разные и требуют индивидуального подхода. И именно с помощью сказкотерапии можно помочь ребенку пережить ситуации из жизни, находя их аналоги в сказках.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Например, сказка «Колобок» показывает ребёнку, что нельзя доверять незнакомым. В сказке «Репка» и «Теремок» сплоченность коллектива, что всем вместе можно преодолеть любые трудности. Ребёнку легкомысленному и шаловливому «Приключение Незнайки», робкому и пугливому «У страха глаза велики», «О трусливом зайце».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201477"/>
            <a:ext cx="964727" cy="1315755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4956232"/>
            <a:ext cx="864096" cy="1272553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9912" y="4215362"/>
            <a:ext cx="989181" cy="1284156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5072067"/>
            <a:ext cx="1008112" cy="1298712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99818" y="4218849"/>
            <a:ext cx="984999" cy="1298383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35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80728"/>
            <a:ext cx="7200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сказкотерапии используют следующие виды сказок: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Дидактические( в виде учебного занятия)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Художественные(авторские истории мудрые древние сказки и былины)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Народные (с идеями добра и зла, мира, терпения, стремления к лучшему)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Психотерапевтические (для лечения души, с образом главного героя «Я», доброго волшебника) дети совместно с родителями рисуют иллюстрации, изготавливают кукол и ставят спектакли.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Медитативные для снятия психоэмоционального напряжения) дети рисуют, сочиняют, играют ,слушают звуки природы, лежат на ковре и мечтают-воображают.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Психокоррекционные( для мягкого влияния на поведение ребёнка), читаем проблемную сказку не обсуждая, даём возможность побыть ребёнку наедине с самим собой и подумать.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42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980728"/>
            <a:ext cx="67687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Сказка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это способ объяснения окружающей действительности через выдуманных персонажей, метод коррекции поведения ребенка в кризисной ситуации. В основе сказкотерапии лежит идея о том, что каждая сказочная ситуация несет в себе скрытый смысл решения сложных жизненных ситуаций.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Таким образом,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это разговор с ребенком о психологических трудностях на его собственном языке. В любой сказке, как правило, присутствуют следующие элементы: герой или герои, сюжет, конфликт и развязка. Но сказка только тогда становится терапевтической, когда ребенок отождествляется с ее героями, может провести параллель между сюжетом и собственной жизнью и извлекает некий урок или понимает скрытое сообщение.</a:t>
            </a:r>
          </a:p>
        </p:txBody>
      </p:sp>
    </p:spTree>
    <p:extLst>
      <p:ext uri="{BB962C8B-B14F-4D97-AF65-F5344CB8AC3E}">
        <p14:creationId xmlns:p14="http://schemas.microsoft.com/office/powerpoint/2010/main" val="338850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836712"/>
            <a:ext cx="65527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Наиболее благоприятным периодом для усвоения речи является младший дошкольный возраст. В этот период возрастает речевая активность, накапливается словарь, удлиняются и усложняются речевые высказывания, превращаясь в рассказы, совершенствуется их грамматическое оформление, возрастает роль речи как средства регулирования поведения, формируется звуковая культура речи.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хорошо знают и правильно называют предметы ближайшего окружения: игрушки, посуду, одежду, мебель. Шире начинают использовать прилагательные, наречия, предлоги. Появляются зачатки монологической речи. Малыши могут с небольшой помощью взрослых передать содержание хорошо знакомой сказки, прочитать наизусть небольшое стихотворение.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65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85</TotalTime>
  <Words>1358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7</dc:creator>
  <cp:lastModifiedBy>Windows 7</cp:lastModifiedBy>
  <cp:revision>13</cp:revision>
  <dcterms:created xsi:type="dcterms:W3CDTF">2024-01-15T15:47:47Z</dcterms:created>
  <dcterms:modified xsi:type="dcterms:W3CDTF">2024-01-25T07:20:53Z</dcterms:modified>
</cp:coreProperties>
</file>