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handoutMasterIdLst>
    <p:handoutMasterId r:id="rId13"/>
  </p:handoutMasterIdLst>
  <p:sldIdLst>
    <p:sldId id="256" r:id="rId2"/>
    <p:sldId id="257" r:id="rId3"/>
    <p:sldId id="273" r:id="rId4"/>
    <p:sldId id="275" r:id="rId5"/>
    <p:sldId id="261" r:id="rId6"/>
    <p:sldId id="276" r:id="rId7"/>
    <p:sldId id="270" r:id="rId8"/>
    <p:sldId id="278" r:id="rId9"/>
    <p:sldId id="277" r:id="rId10"/>
    <p:sldId id="279" r:id="rId11"/>
    <p:sldId id="274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6C4"/>
    <a:srgbClr val="027853"/>
    <a:srgbClr val="85704B"/>
    <a:srgbClr val="715F3F"/>
    <a:srgbClr val="453A27"/>
    <a:srgbClr val="AF9971"/>
    <a:srgbClr val="AD976F"/>
    <a:srgbClr val="FFFFFF"/>
    <a:srgbClr val="C6E7F0"/>
    <a:srgbClr val="D7C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-1296" y="-5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38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05EAD-D802-4921-AA88-B5F2BFD699D2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1CCCF-075C-4FED-A203-9159C337E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1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332686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147" y="1358284"/>
            <a:ext cx="3366220" cy="3785216"/>
          </a:xfrm>
          <a:prstGeom prst="rect">
            <a:avLst/>
          </a:prstGeom>
        </p:spPr>
      </p:pic>
      <p:pic>
        <p:nvPicPr>
          <p:cNvPr id="13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5514" y="3593863"/>
            <a:ext cx="1407295" cy="140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20"/>
          <a:stretch/>
        </p:blipFill>
        <p:spPr>
          <a:xfrm>
            <a:off x="5140171" y="2386984"/>
            <a:ext cx="2734322" cy="2756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6858" y="841772"/>
            <a:ext cx="6418557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0224" y="2701528"/>
            <a:ext cx="6420775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 userDrawn="1"/>
        </p:nvSpPr>
        <p:spPr>
          <a:xfrm>
            <a:off x="1143000" y="1239161"/>
            <a:ext cx="6858000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lang="ru-RU" sz="4500" dirty="0"/>
          </a:p>
        </p:txBody>
      </p:sp>
      <p:sp>
        <p:nvSpPr>
          <p:cNvPr id="11" name="Подзаголовок 2"/>
          <p:cNvSpPr txBox="1">
            <a:spLocks/>
          </p:cNvSpPr>
          <p:nvPr userDrawn="1"/>
        </p:nvSpPr>
        <p:spPr>
          <a:xfrm>
            <a:off x="1143000" y="3098917"/>
            <a:ext cx="6858000" cy="124182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7584460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853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94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3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8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988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3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1" y="3479586"/>
            <a:ext cx="1171142" cy="156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3997" y="436900"/>
            <a:ext cx="1250004" cy="138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560" y="300477"/>
            <a:ext cx="7916662" cy="104734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628650" y="142439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6519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05" y="3229253"/>
            <a:ext cx="1358891" cy="181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1" y="608593"/>
            <a:ext cx="1720049" cy="13358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3326860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1143000" y="1239161"/>
            <a:ext cx="6858000" cy="1790700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lang="ru-RU" sz="4500" dirty="0"/>
          </a:p>
        </p:txBody>
      </p:sp>
      <p:sp>
        <p:nvSpPr>
          <p:cNvPr id="19" name="Подзаголовок 2"/>
          <p:cNvSpPr txBox="1">
            <a:spLocks/>
          </p:cNvSpPr>
          <p:nvPr userDrawn="1"/>
        </p:nvSpPr>
        <p:spPr>
          <a:xfrm>
            <a:off x="1143000" y="3098917"/>
            <a:ext cx="6858000" cy="124182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  <p:sp>
        <p:nvSpPr>
          <p:cNvPr id="22" name="Заголовок 1"/>
          <p:cNvSpPr>
            <a:spLocks noGrp="1"/>
          </p:cNvSpPr>
          <p:nvPr>
            <p:ph type="ctrTitle"/>
          </p:nvPr>
        </p:nvSpPr>
        <p:spPr>
          <a:xfrm>
            <a:off x="1878737" y="1215805"/>
            <a:ext cx="5386526" cy="1790700"/>
          </a:xfrm>
        </p:spPr>
        <p:txBody>
          <a:bodyPr anchor="b"/>
          <a:lstStyle>
            <a:lvl1pPr algn="ctr">
              <a:defRPr sz="4500">
                <a:solidFill>
                  <a:srgbClr val="027853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8737" y="3068974"/>
            <a:ext cx="5386526" cy="124182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02785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20"/>
          <a:stretch/>
        </p:blipFill>
        <p:spPr>
          <a:xfrm>
            <a:off x="1" y="3219309"/>
            <a:ext cx="1908699" cy="1924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68588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20"/>
          <a:stretch/>
        </p:blipFill>
        <p:spPr>
          <a:xfrm>
            <a:off x="7040422" y="3022848"/>
            <a:ext cx="2103578" cy="2120653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8243593" y="5005000"/>
            <a:ext cx="97174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accent6"/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accent6"/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accent6"/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accent6"/>
              </a:solidFill>
              <a:latin typeface="AGReverance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0" y="4281256"/>
            <a:ext cx="1480334" cy="86224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1360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179"/>
          <a:stretch/>
        </p:blipFill>
        <p:spPr>
          <a:xfrm>
            <a:off x="195308" y="2267958"/>
            <a:ext cx="1811046" cy="2875542"/>
          </a:xfrm>
          <a:prstGeom prst="rect">
            <a:avLst/>
          </a:prstGeom>
        </p:spPr>
      </p:pic>
      <p:pic>
        <p:nvPicPr>
          <p:cNvPr id="12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063" y="4168113"/>
            <a:ext cx="1114536" cy="9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30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71" y="2050620"/>
            <a:ext cx="2750519" cy="30928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20"/>
          <a:stretch/>
        </p:blipFill>
        <p:spPr>
          <a:xfrm>
            <a:off x="7040422" y="2969582"/>
            <a:ext cx="2103578" cy="2120653"/>
          </a:xfrm>
          <a:prstGeom prst="rect">
            <a:avLst/>
          </a:prstGeom>
        </p:spPr>
      </p:pic>
      <p:pic>
        <p:nvPicPr>
          <p:cNvPr id="11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096" y="4139838"/>
            <a:ext cx="954535" cy="95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1217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657" y="4227990"/>
            <a:ext cx="812307" cy="81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179"/>
          <a:stretch/>
        </p:blipFill>
        <p:spPr>
          <a:xfrm>
            <a:off x="7652552" y="2775408"/>
            <a:ext cx="1491449" cy="2368092"/>
          </a:xfrm>
          <a:prstGeom prst="rect">
            <a:avLst/>
          </a:prstGeom>
        </p:spPr>
      </p:pic>
      <p:pic>
        <p:nvPicPr>
          <p:cNvPr id="14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4294" y="4123011"/>
            <a:ext cx="1109707" cy="92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55103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64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67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4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8243593" y="5005000"/>
            <a:ext cx="97174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accent6"/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accent6"/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accent6"/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accent6"/>
              </a:solidFill>
              <a:latin typeface="AGReverance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33268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349" y="240553"/>
            <a:ext cx="673815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9103" y="1335927"/>
            <a:ext cx="6720396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25.01.2024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7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77" r:id="rId3"/>
    <p:sldLayoutId id="2147483678" r:id="rId4"/>
    <p:sldLayoutId id="2147483679" r:id="rId5"/>
    <p:sldLayoutId id="2147483680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03492" y="261326"/>
            <a:ext cx="6418557" cy="1790700"/>
          </a:xfrm>
        </p:spPr>
        <p:txBody>
          <a:bodyPr>
            <a:normAutofit/>
          </a:bodyPr>
          <a:lstStyle/>
          <a:p>
            <a:r>
              <a:rPr lang="ru-RU" dirty="0" smtClean="0"/>
              <a:t>Списывание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59737" y="3281973"/>
            <a:ext cx="6420775" cy="124182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Автор 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r"/>
            <a:r>
              <a:rPr lang="ru-RU" dirty="0" smtClean="0"/>
              <a:t>Гончарова М.В.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24864" y="2232531"/>
            <a:ext cx="3615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класс 3 четверть «Школа России»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4722" y="1214693"/>
            <a:ext cx="6810293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читать. Тётя Оля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книгу о животных. Там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мно-го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картинок. Вот лось и волк. 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лисе.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615" y="3542596"/>
            <a:ext cx="468341" cy="46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690" y="3530142"/>
            <a:ext cx="937143" cy="48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47" y="3565695"/>
            <a:ext cx="920568" cy="44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955" y="3530142"/>
            <a:ext cx="468341" cy="468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92" y="3522081"/>
            <a:ext cx="505198" cy="496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0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425" y="350713"/>
            <a:ext cx="6842786" cy="3982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2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725" y="520821"/>
            <a:ext cx="6289482" cy="418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7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2188" y="647044"/>
            <a:ext cx="6579704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читать. Тётя Оля подарила мне книгу о животных. Там много картинок. Вот лось и волк. Я читаю стихи о лисе.</a:t>
            </a:r>
          </a:p>
        </p:txBody>
      </p:sp>
    </p:spTree>
    <p:extLst>
      <p:ext uri="{BB962C8B-B14F-4D97-AF65-F5344CB8AC3E}">
        <p14:creationId xmlns:p14="http://schemas.microsoft.com/office/powerpoint/2010/main" val="116176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973" y="526439"/>
            <a:ext cx="5828305" cy="4339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20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4722" y="1214693"/>
            <a:ext cx="6810293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читать. Тётя Оля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книгу о животных. Там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мно-го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картинок. Вот лось и волк. 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лисе.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16" y="458899"/>
            <a:ext cx="72501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16" y="470329"/>
            <a:ext cx="7440613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766" y="516049"/>
            <a:ext cx="74215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94" y="479771"/>
            <a:ext cx="744061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95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80" y="535706"/>
            <a:ext cx="5585005" cy="4111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42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4722" y="1214693"/>
            <a:ext cx="6810293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читать. Тётя Оля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книгу о животных. Там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мно-го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картинок. Вот лось и волк. 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лисе.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260" y="290768"/>
            <a:ext cx="756443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51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4722" y="1214693"/>
            <a:ext cx="6810293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люблю читать. Тётя Оля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книгу о животных. Там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мно-го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картинок. Вот лось и волк. 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-таю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 лисе.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722" y="638340"/>
            <a:ext cx="67548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30" y="481176"/>
            <a:ext cx="7431087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495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8462</TotalTime>
  <Words>155</Words>
  <Application>Microsoft Office PowerPoint</Application>
  <PresentationFormat>Экран (16:9)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Списывание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Русский язык</dc:title>
  <dc:subject>русский язык</dc:subject>
  <dc:creator>Viktoriya Polshkova</dc:creator>
  <cp:keywords>русский язык;книги;школа</cp:keywords>
  <cp:lastModifiedBy>а</cp:lastModifiedBy>
  <cp:revision>197</cp:revision>
  <dcterms:created xsi:type="dcterms:W3CDTF">2019-04-16T15:48:18Z</dcterms:created>
  <dcterms:modified xsi:type="dcterms:W3CDTF">2024-01-25T19:58:36Z</dcterms:modified>
</cp:coreProperties>
</file>