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752601"/>
            <a:ext cx="864096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Развивающая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предметно-пространственная среда первой младшей группы №5 «Чижики»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658296"/>
            <a:ext cx="7772400" cy="1199704"/>
          </a:xfrm>
        </p:spPr>
        <p:txBody>
          <a:bodyPr/>
          <a:lstStyle/>
          <a:p>
            <a:pPr algn="ctr"/>
            <a:r>
              <a:rPr lang="ru-RU" dirty="0" smtClean="0"/>
              <a:t>2023-2024 учебный год</a:t>
            </a:r>
            <a:endParaRPr lang="ru-RU" dirty="0"/>
          </a:p>
        </p:txBody>
      </p:sp>
      <p:pic>
        <p:nvPicPr>
          <p:cNvPr id="16386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645024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977121902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817352"/>
            <a:ext cx="6804248" cy="3040648"/>
          </a:xfrm>
          <a:prstGeom prst="rect">
            <a:avLst/>
          </a:prstGeom>
        </p:spPr>
      </p:pic>
      <p:pic>
        <p:nvPicPr>
          <p:cNvPr id="4" name="Содержимое 3" descr="169771219028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404664"/>
            <a:ext cx="8229600" cy="367760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977852551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412775"/>
            <a:ext cx="3898528" cy="51980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Спортивный уголок</a:t>
            </a:r>
            <a:endParaRPr lang="ru-RU" dirty="0"/>
          </a:p>
        </p:txBody>
      </p:sp>
      <p:pic>
        <p:nvPicPr>
          <p:cNvPr id="5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581128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977852551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556791"/>
            <a:ext cx="3898528" cy="51980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</a:t>
            </a:r>
            <a:r>
              <a:rPr lang="ru-RU" dirty="0" err="1" smtClean="0"/>
              <a:t>изо-деятельности</a:t>
            </a:r>
            <a:endParaRPr lang="ru-RU" dirty="0"/>
          </a:p>
        </p:txBody>
      </p:sp>
      <p:pic>
        <p:nvPicPr>
          <p:cNvPr id="4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581128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977852551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196752"/>
            <a:ext cx="7186744" cy="539005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конструирования</a:t>
            </a:r>
            <a:endParaRPr lang="ru-RU" dirty="0"/>
          </a:p>
        </p:txBody>
      </p:sp>
      <p:pic>
        <p:nvPicPr>
          <p:cNvPr id="4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4867275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977121902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556792"/>
            <a:ext cx="3528392" cy="499211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Уголок продуктивной деятельности</a:t>
            </a:r>
            <a:endParaRPr lang="ru-RU" dirty="0"/>
          </a:p>
        </p:txBody>
      </p:sp>
      <p:pic>
        <p:nvPicPr>
          <p:cNvPr id="5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581128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977121902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1412776"/>
            <a:ext cx="3096344" cy="54452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именинника</a:t>
            </a:r>
            <a:endParaRPr lang="ru-RU" dirty="0"/>
          </a:p>
        </p:txBody>
      </p:sp>
      <p:pic>
        <p:nvPicPr>
          <p:cNvPr id="5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581128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504" y="1481328"/>
            <a:ext cx="8964488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Воспитатели:</a:t>
            </a:r>
          </a:p>
          <a:p>
            <a:pPr>
              <a:buNone/>
            </a:pPr>
            <a:r>
              <a:rPr lang="ru-RU" sz="2800" dirty="0" smtClean="0"/>
              <a:t>          </a:t>
            </a:r>
            <a:r>
              <a:rPr lang="ru-RU" sz="2800" dirty="0" err="1" smtClean="0"/>
              <a:t>Маненкова</a:t>
            </a:r>
            <a:r>
              <a:rPr lang="ru-RU" sz="2800" dirty="0" smtClean="0"/>
              <a:t> Татьяна Николаевна               </a:t>
            </a:r>
          </a:p>
          <a:p>
            <a:pPr>
              <a:buNone/>
            </a:pPr>
            <a:r>
              <a:rPr lang="ru-RU" sz="2800" dirty="0" smtClean="0"/>
              <a:t>          Морозова Елена Сергеевна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Младший воспитатель: </a:t>
            </a:r>
          </a:p>
          <a:p>
            <a:pPr>
              <a:buNone/>
            </a:pPr>
            <a:r>
              <a:rPr lang="ru-RU" sz="2800" dirty="0" smtClean="0"/>
              <a:t>          Тарских Ирина Карловна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 детьми работают:</a:t>
            </a:r>
            <a:endParaRPr lang="ru-RU" dirty="0"/>
          </a:p>
        </p:txBody>
      </p:sp>
      <p:pic>
        <p:nvPicPr>
          <p:cNvPr id="3074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581128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i="1" dirty="0" smtClean="0"/>
              <a:t>Весёлые мы "Чижики",</a:t>
            </a:r>
            <a:endParaRPr lang="ru-RU" sz="4400" dirty="0" smtClean="0"/>
          </a:p>
          <a:p>
            <a:pPr algn="ctr">
              <a:buNone/>
            </a:pPr>
            <a:r>
              <a:rPr lang="ru-RU" sz="4400" i="1" dirty="0" smtClean="0"/>
              <a:t>Играем целый день.</a:t>
            </a:r>
            <a:endParaRPr lang="ru-RU" sz="4400" dirty="0" smtClean="0"/>
          </a:p>
          <a:p>
            <a:pPr algn="ctr">
              <a:buNone/>
            </a:pPr>
            <a:r>
              <a:rPr lang="ru-RU" sz="4400" i="1" dirty="0" smtClean="0"/>
              <a:t>Нам узнавать всё хочется</a:t>
            </a:r>
            <a:endParaRPr lang="ru-RU" sz="4400" dirty="0" smtClean="0"/>
          </a:p>
          <a:p>
            <a:pPr algn="ctr">
              <a:buNone/>
            </a:pPr>
            <a:r>
              <a:rPr lang="ru-RU" sz="4400" i="1" dirty="0" smtClean="0"/>
              <a:t>И прыгать нам не лень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Наш девиз: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867275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977121903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126" r="22875" b="-172"/>
          <a:stretch>
            <a:fillRect/>
          </a:stretch>
        </p:blipFill>
        <p:spPr>
          <a:xfrm>
            <a:off x="251520" y="1196752"/>
            <a:ext cx="5184576" cy="36839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Информационный уголок</a:t>
            </a:r>
            <a:endParaRPr lang="ru-RU" dirty="0"/>
          </a:p>
        </p:txBody>
      </p:sp>
      <p:pic>
        <p:nvPicPr>
          <p:cNvPr id="5" name="Рисунок 4" descr="1697712190356.jpg"/>
          <p:cNvPicPr>
            <a:picLocks noChangeAspect="1"/>
          </p:cNvPicPr>
          <p:nvPr/>
        </p:nvPicPr>
        <p:blipFill>
          <a:blip r:embed="rId3" cstate="print"/>
          <a:srcRect l="6688" r="12988" b="14755"/>
          <a:stretch>
            <a:fillRect/>
          </a:stretch>
        </p:blipFill>
        <p:spPr>
          <a:xfrm>
            <a:off x="3165706" y="4022799"/>
            <a:ext cx="5978294" cy="28352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shot_2023-10-19-17-58-43-511_com.viber.voi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340768"/>
            <a:ext cx="6833631" cy="51125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Музыкальный уголок </a:t>
            </a:r>
            <a:endParaRPr lang="ru-RU" dirty="0"/>
          </a:p>
        </p:txBody>
      </p:sp>
      <p:pic>
        <p:nvPicPr>
          <p:cNvPr id="5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867275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Уголок книги и речевого развития</a:t>
            </a:r>
            <a:endParaRPr lang="ru-RU" dirty="0"/>
          </a:p>
        </p:txBody>
      </p:sp>
      <p:pic>
        <p:nvPicPr>
          <p:cNvPr id="5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581128"/>
            <a:ext cx="2857500" cy="1990725"/>
          </a:xfrm>
          <a:prstGeom prst="rect">
            <a:avLst/>
          </a:prstGeom>
          <a:noFill/>
        </p:spPr>
      </p:pic>
      <p:pic>
        <p:nvPicPr>
          <p:cNvPr id="6" name="Рисунок 5" descr="16977852551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512168"/>
            <a:ext cx="3921900" cy="5229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shot_2023-10-19-17-58-43-511_com.viber.voi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6769633" cy="506468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Уголок познавательного развития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e3e1d44bdb423d7dec37d60b0606e645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412776"/>
            <a:ext cx="3891168" cy="51882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уединения</a:t>
            </a:r>
            <a:endParaRPr lang="ru-RU" dirty="0"/>
          </a:p>
        </p:txBody>
      </p:sp>
      <p:pic>
        <p:nvPicPr>
          <p:cNvPr id="5" name="Picture 2" descr="https://data15.gallery.ru/albums/gallery/122338-68a73-45536834-m750x740-u9796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581128"/>
            <a:ext cx="28575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6977121903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8229600" cy="367760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игровой деятельности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63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Развивающая  предметно-пространственная среда первой младшей группы №5 «Чижики»  </vt:lpstr>
      <vt:lpstr>С детьми работают:</vt:lpstr>
      <vt:lpstr>Наш девиз: </vt:lpstr>
      <vt:lpstr>Информационный уголок</vt:lpstr>
      <vt:lpstr>Музыкальный уголок </vt:lpstr>
      <vt:lpstr>Уголок книги и речевого развития</vt:lpstr>
      <vt:lpstr>Уголок познавательного развития</vt:lpstr>
      <vt:lpstr>Уголок уединения</vt:lpstr>
      <vt:lpstr>Уголок игровой деятельности</vt:lpstr>
      <vt:lpstr>Слайд 10</vt:lpstr>
      <vt:lpstr>Спортивный уголок</vt:lpstr>
      <vt:lpstr>Уголок изо-деятельности</vt:lpstr>
      <vt:lpstr>Уголок конструирования</vt:lpstr>
      <vt:lpstr>Уголок продуктивной деятельности</vt:lpstr>
      <vt:lpstr>Уголок именинника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 предметно-пространственная среда первой младшей группы №5 «Чижики»  </dc:title>
  <dc:creator>Home</dc:creator>
  <cp:lastModifiedBy>Home</cp:lastModifiedBy>
  <cp:revision>2</cp:revision>
  <dcterms:created xsi:type="dcterms:W3CDTF">2023-10-19T10:47:07Z</dcterms:created>
  <dcterms:modified xsi:type="dcterms:W3CDTF">2023-10-20T07:10:13Z</dcterms:modified>
</cp:coreProperties>
</file>