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для детей дошкольного возраста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Животные и птицы весной.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54089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633413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Гордо приосанился посветлевший бор;</a:t>
            </a:r>
          </a:p>
        </p:txBody>
      </p:sp>
      <p:sp>
        <p:nvSpPr>
          <p:cNvPr id="2150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5" name="Picture 7" descr="http://apikabu.ru/img_n/2012-04_2/bmj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765175"/>
            <a:ext cx="7932737" cy="5948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725488"/>
          </a:xfrm>
        </p:spPr>
        <p:txBody>
          <a:bodyPr>
            <a:normAutofit fontScale="90000"/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На ветвях коричневых грянул птичий хор.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2253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9" name="Picture 7" descr="http://club.foto.ru/gallery/images/photo/2010/05/25/15742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1196975"/>
            <a:ext cx="7321550" cy="5491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Зайчишка всю зиму прыгал в белой шубке. Но сейчас она ему уже не нужна, ведь снега нет!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Он спешит переодеться в летнюю серенькую шубку.</a:t>
            </a:r>
          </a:p>
        </p:txBody>
      </p:sp>
      <p:sp>
        <p:nvSpPr>
          <p:cNvPr id="1331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6388" name="Picture 2" descr="C:\Users\Samsung\Google Диск\добро\написать\два года\new\картинки осень\звери land-Canad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12776"/>
            <a:ext cx="4930776" cy="369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3" descr="C:\Users\Samsung\Google Диск\добро\написать\два года\new\картинки осень\звери 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70362" y="2996952"/>
            <a:ext cx="4973638" cy="373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868362"/>
          </a:xfrm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Ты видел зимой насекомых? Наверное нет, потому что все они спали. А весной проснулись! </a:t>
            </a:r>
          </a:p>
        </p:txBody>
      </p:sp>
      <p:pic>
        <p:nvPicPr>
          <p:cNvPr id="17412" name="Picture 5" descr="http://sovetydnya.com/wp-content/uploads/2011/01/bee_1_bg_0424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9800" y="2514600"/>
            <a:ext cx="2875473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5" descr="2669214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90600" y="1447800"/>
            <a:ext cx="4495800" cy="4876800"/>
          </a:xfrm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Весело аукнула из лесу весна,</a:t>
            </a:r>
          </a:p>
        </p:txBody>
      </p:sp>
      <p:pic>
        <p:nvPicPr>
          <p:cNvPr id="15364" name="Picture 2" descr="http://oboi.kards.qip.ru/images/wallpaper/ce/a8/108750_1280_8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1268413"/>
            <a:ext cx="8101012" cy="50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Содержимое 5" descr="vesna9.gif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915150" y="188913"/>
            <a:ext cx="2228850" cy="2228850"/>
          </a:xfrm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4" descr="yvfvuuojfhqgvdopuxqw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-171400"/>
            <a:ext cx="9324528" cy="7029400"/>
          </a:xfrm>
          <a:effectLst>
            <a:softEdge rad="112500"/>
          </a:effectLst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Ей медведь откликнулся, проурчав со сна.</a:t>
            </a:r>
          </a:p>
        </p:txBody>
      </p:sp>
      <p:pic>
        <p:nvPicPr>
          <p:cNvPr id="21508" name="Picture 2" descr="http://adamast.ru/images/all/animal/adamast_ru_pic12895362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981075"/>
            <a:ext cx="7712075" cy="5616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723900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Поскакали зайки к ней,</a:t>
            </a:r>
          </a:p>
        </p:txBody>
      </p:sp>
      <p:pic>
        <p:nvPicPr>
          <p:cNvPr id="17412" name="Содержимое 5" descr="30125165 (1)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5288" y="1484313"/>
            <a:ext cx="8353425" cy="4997450"/>
          </a:xfrm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Прилетел к ней грач;</a:t>
            </a:r>
          </a:p>
        </p:txBody>
      </p:sp>
      <p:sp>
        <p:nvSpPr>
          <p:cNvPr id="1843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3" name="Picture 5" descr="http://brehmbook.ru/wp-content/uploads/Corvus-frugilegus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125538"/>
            <a:ext cx="8407400" cy="55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725488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Покатился ёжик вслед, как колючий мяч.</a:t>
            </a:r>
          </a:p>
        </p:txBody>
      </p:sp>
      <p:pic>
        <p:nvPicPr>
          <p:cNvPr id="6" name="Содержимое 5" descr="284471_1.g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331640" y="1124744"/>
            <a:ext cx="6552728" cy="4929187"/>
          </a:xfrm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yvfvuuojfhqgvdopuxq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324527" cy="695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41388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Всполошилась белочка, глянув из дупла, –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дождалась пушистая света и тепла!</a:t>
            </a:r>
          </a:p>
        </p:txBody>
      </p:sp>
      <p:sp>
        <p:nvSpPr>
          <p:cNvPr id="2048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61" name="Picture 5" descr="http://www.sunhome.ru/UsersGallery/wallpapers/164/ruchnaya-bel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1052513"/>
            <a:ext cx="7392987" cy="5545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99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для детей дошкольного возраста</vt:lpstr>
      <vt:lpstr>Зайчишка всю зиму прыгал в белой шубке. Но сейчас она ему уже не нужна, ведь снега нет!  Он спешит переодеться в летнюю серенькую шубку.</vt:lpstr>
      <vt:lpstr>Ты видел зимой насекомых? Наверное нет, потому что все они спали. А весной проснулись! </vt:lpstr>
      <vt:lpstr>Весело аукнула из лесу весна,</vt:lpstr>
      <vt:lpstr>Ей медведь откликнулся, проурчав со сна.</vt:lpstr>
      <vt:lpstr>Поскакали зайки к ней,</vt:lpstr>
      <vt:lpstr>Прилетел к ней грач;</vt:lpstr>
      <vt:lpstr>Покатился ёжик вслед, как колючий мяч.</vt:lpstr>
      <vt:lpstr>Всполошилась белочка, глянув из дупла, – дождалась пушистая света и тепла!</vt:lpstr>
      <vt:lpstr>Гордо приосанился посветлевший бор;</vt:lpstr>
      <vt:lpstr>На ветвях коричневых грянул птичий хор.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Зайчишка всю зиму прыгал в белой шубке. Но сейчас она ему уже не нужна, ведь снега нет!  Он спешит переодеться в летнюю серенькую шубку.</dc:title>
  <dc:creator>user</dc:creator>
  <cp:lastModifiedBy>детский сад 36</cp:lastModifiedBy>
  <cp:revision>4</cp:revision>
  <dcterms:created xsi:type="dcterms:W3CDTF">2016-03-05T07:58:21Z</dcterms:created>
  <dcterms:modified xsi:type="dcterms:W3CDTF">2024-01-26T14:21:07Z</dcterms:modified>
</cp:coreProperties>
</file>