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6" r:id="rId4"/>
    <p:sldId id="257" r:id="rId5"/>
    <p:sldId id="258" r:id="rId6"/>
    <p:sldId id="259" r:id="rId7"/>
  </p:sldIdLst>
  <p:sldSz cx="6858000" cy="9144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1/thumbs/1611210478_20-p-foni-s-bashkirskim-ornamentom-dlya-prezent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608"/>
            <a:ext cx="6858000" cy="9263608"/>
          </a:xfrm>
          <a:prstGeom prst="rect">
            <a:avLst/>
          </a:prstGeom>
          <a:noFill/>
        </p:spPr>
      </p:pic>
      <p:pic>
        <p:nvPicPr>
          <p:cNvPr id="18434" name="Picture 2" descr="https://i.ytimg.com/vi/LmYI3MgAggY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733800"/>
            <a:ext cx="5943600" cy="47005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22017" y="685800"/>
            <a:ext cx="47436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Мой край –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Башкортостан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1/thumbs/1611210478_20-p-foni-s-bashkirskim-ornamentom-dlya-prezent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608"/>
            <a:ext cx="6858000" cy="9263608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976437"/>
            <a:ext cx="5569741" cy="716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66800" y="0"/>
            <a:ext cx="54717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600" b="1" dirty="0" smtClean="0"/>
          </a:p>
          <a:p>
            <a:pPr algn="ctr"/>
            <a:r>
              <a:rPr lang="ru-RU" sz="3600" b="1" dirty="0" smtClean="0"/>
              <a:t>Карта </a:t>
            </a:r>
          </a:p>
          <a:p>
            <a:pPr algn="ctr"/>
            <a:r>
              <a:rPr lang="ru-RU" sz="3600" b="1" dirty="0" smtClean="0"/>
              <a:t>Республики Башкортостан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1/thumbs/1611210478_20-p-foni-s-bashkirskim-ornamentom-dlya-prezent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608"/>
            <a:ext cx="6858000" cy="9263608"/>
          </a:xfrm>
          <a:prstGeom prst="rect">
            <a:avLst/>
          </a:prstGeom>
          <a:noFill/>
        </p:spPr>
      </p:pic>
      <p:pic>
        <p:nvPicPr>
          <p:cNvPr id="1030" name="Picture 6" descr="https://upload.wikimedia.org/wikipedia/commons/thumb/d/dc/Coat_of_Arms_of_Bashkortostan.svg/661px-Coat_of_Arms_of_Bashkortosta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219200"/>
            <a:ext cx="4352925" cy="46098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90600" y="304800"/>
            <a:ext cx="56314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Государственный герб</a:t>
            </a:r>
            <a:endParaRPr lang="ru-RU" sz="44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4400" y="5791200"/>
            <a:ext cx="5821209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Герб Республики Башкортостан является государственным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символом Республики </a:t>
            </a:r>
            <a:r>
              <a:rPr lang="ru-RU" sz="15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ашкортостан. Он  представляет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собой изображение памятника Салавату </a:t>
            </a:r>
            <a:r>
              <a:rPr kumimoji="0" lang="ru-RU" sz="15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Юлаеву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фоне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восходящего Солнца и его</a:t>
            </a:r>
            <a:r>
              <a:rPr kumimoji="0" lang="ru-RU" sz="15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лучей, вписанное в круг,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обрамленный национальным орнаментом.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Ниже изображено соцветие </a:t>
            </a:r>
            <a:r>
              <a:rPr kumimoji="0" lang="ru-RU" sz="15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курая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символ мужества народов.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Лента, окрашенная в цвета государственного флага Республики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Башкортостан, с надписью по белому полю: </a:t>
            </a:r>
            <a:r>
              <a:rPr kumimoji="0" lang="ru-RU" sz="15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«Башҡортостан».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цветовом изображении герба </a:t>
            </a:r>
            <a:r>
              <a:rPr kumimoji="0" lang="ru-RU" sz="15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памятник Салавату </a:t>
            </a:r>
            <a:r>
              <a:rPr kumimoji="0" lang="ru-RU" sz="15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Юлаеву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орнамент — золотистого, цветок </a:t>
            </a:r>
            <a:r>
              <a:rPr kumimoji="0" lang="ru-RU" sz="15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курая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зелёного, восходящее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солнце — светло-золотистого, </a:t>
            </a:r>
            <a:r>
              <a:rPr kumimoji="0" lang="ru-RU" sz="15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лучи солнца — жёлтого, фон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 памятником и орнаментом — белого, внутренняя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наружные окружности — темно-золотистого цветов.</a:t>
            </a:r>
            <a:endParaRPr kumimoji="0" lang="ru-RU" sz="15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1/thumbs/1611210478_20-p-foni-s-bashkirskim-ornamentom-dlya-prezent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608"/>
            <a:ext cx="6858000" cy="92636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76400" y="0"/>
            <a:ext cx="3692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Государственный флаг</a:t>
            </a:r>
            <a:endParaRPr lang="ru-RU" sz="2800" b="1" dirty="0"/>
          </a:p>
        </p:txBody>
      </p:sp>
      <p:pic>
        <p:nvPicPr>
          <p:cNvPr id="16386" name="Picture 2" descr="https://upload.wikimedia.org/wikipedia/commons/thumb/3/3d/Flag_of_Bashkortostan.svg/450px-Flag_of_Bashkortosta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09600"/>
            <a:ext cx="4953000" cy="32518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90600" y="4038600"/>
            <a:ext cx="58674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Синий цвет означает ясность, добродетель и чистоту помыслов народов Республики Башкортостан; белый — миролюбие, открытость, готовность к взаимному сотрудничеству народов Республики Башкортостан; зелёный — свободу, вечность жизни.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Цветок </a:t>
            </a:r>
            <a:r>
              <a:rPr lang="ru-RU" sz="2000" b="1" dirty="0" err="1" smtClean="0"/>
              <a:t>курая</a:t>
            </a:r>
            <a:r>
              <a:rPr lang="ru-RU" sz="2000" b="1" dirty="0" smtClean="0"/>
              <a:t> — символ дружбы, семь его лепестков, расположенных в центре белой полосы, символизируют семь родов, положивших начало единению народов, проживающих на территории Республики Башкортостан.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1/thumbs/1611210478_20-p-foni-s-bashkirskim-ornamentom-dlya-prezent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608"/>
            <a:ext cx="6858000" cy="92636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47800" y="0"/>
            <a:ext cx="5105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Государственный гимн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143000"/>
            <a:ext cx="51435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Башкортостан, Отчизна дорогая,</a:t>
            </a:r>
            <a:br>
              <a:rPr lang="ru-RU" sz="2200" b="1" dirty="0" smtClean="0"/>
            </a:br>
            <a:r>
              <a:rPr lang="ru-RU" sz="2200" b="1" dirty="0" smtClean="0"/>
              <a:t>Ты для нас священная земля.</a:t>
            </a:r>
            <a:br>
              <a:rPr lang="ru-RU" sz="2200" b="1" dirty="0" smtClean="0"/>
            </a:br>
            <a:r>
              <a:rPr lang="ru-RU" sz="2200" b="1" dirty="0" smtClean="0"/>
              <a:t>С Урала солнце всходит, озаряя</a:t>
            </a:r>
            <a:br>
              <a:rPr lang="ru-RU" sz="2200" b="1" dirty="0" smtClean="0"/>
            </a:br>
            <a:r>
              <a:rPr lang="ru-RU" sz="2200" b="1" dirty="0" smtClean="0"/>
              <a:t>Наши горы, реки и поля.</a:t>
            </a:r>
          </a:p>
          <a:p>
            <a:endParaRPr lang="ru-RU" sz="2200" b="1" dirty="0" smtClean="0"/>
          </a:p>
          <a:p>
            <a:r>
              <a:rPr lang="ru-RU" sz="2200" b="1" dirty="0" smtClean="0"/>
              <a:t>Славься, наш Башкортостан!</a:t>
            </a:r>
            <a:br>
              <a:rPr lang="ru-RU" sz="2200" b="1" dirty="0" smtClean="0"/>
            </a:br>
            <a:r>
              <a:rPr lang="ru-RU" sz="2200" b="1" dirty="0" smtClean="0"/>
              <a:t>Судьбой народу ты для счастья дан!</a:t>
            </a:r>
            <a:br>
              <a:rPr lang="ru-RU" sz="2200" b="1" dirty="0" smtClean="0"/>
            </a:br>
            <a:r>
              <a:rPr lang="ru-RU" sz="2200" b="1" dirty="0" smtClean="0"/>
              <a:t>С Россией мы едины — и всегда</a:t>
            </a:r>
            <a:br>
              <a:rPr lang="ru-RU" sz="2200" b="1" dirty="0" smtClean="0"/>
            </a:br>
            <a:r>
              <a:rPr lang="ru-RU" sz="2200" b="1" dirty="0" smtClean="0"/>
              <a:t>Процветай, Башкортостан!</a:t>
            </a:r>
          </a:p>
          <a:p>
            <a:endParaRPr lang="ru-RU" sz="2200" b="1" dirty="0" smtClean="0"/>
          </a:p>
          <a:p>
            <a:r>
              <a:rPr lang="ru-RU" sz="2200" b="1" dirty="0" smtClean="0"/>
              <a:t>Башкортостан — ты наша честь и слава,</a:t>
            </a:r>
            <a:br>
              <a:rPr lang="ru-RU" sz="2200" b="1" dirty="0" smtClean="0"/>
            </a:br>
            <a:r>
              <a:rPr lang="ru-RU" sz="2200" b="1" dirty="0" smtClean="0"/>
              <a:t>Доброй волей, дружбой ты силен.</a:t>
            </a:r>
            <a:br>
              <a:rPr lang="ru-RU" sz="2200" b="1" dirty="0" smtClean="0"/>
            </a:br>
            <a:r>
              <a:rPr lang="ru-RU" sz="2200" b="1" dirty="0" smtClean="0"/>
              <a:t>И стяг твой реет гордо, величаво -</a:t>
            </a:r>
            <a:br>
              <a:rPr lang="ru-RU" sz="2200" b="1" dirty="0" smtClean="0"/>
            </a:br>
            <a:r>
              <a:rPr lang="ru-RU" sz="2200" b="1" dirty="0" smtClean="0"/>
              <a:t>Он свободой, братством окрылен.</a:t>
            </a:r>
          </a:p>
          <a:p>
            <a:endParaRPr lang="ru-RU" sz="2200" b="1" dirty="0" smtClean="0"/>
          </a:p>
          <a:p>
            <a:r>
              <a:rPr lang="ru-RU" sz="2200" b="1" dirty="0" smtClean="0"/>
              <a:t>Республика, сияй звездой прекрасной,</a:t>
            </a:r>
            <a:br>
              <a:rPr lang="ru-RU" sz="2200" b="1" dirty="0" smtClean="0"/>
            </a:br>
            <a:r>
              <a:rPr lang="ru-RU" sz="2200" b="1" dirty="0" smtClean="0"/>
              <a:t>Ты ликуй в свершеньях и трудах!</a:t>
            </a:r>
            <a:br>
              <a:rPr lang="ru-RU" sz="2200" b="1" dirty="0" smtClean="0"/>
            </a:br>
            <a:r>
              <a:rPr lang="ru-RU" sz="2200" b="1" dirty="0" smtClean="0"/>
              <a:t>Родной очаг пусть никогда не гаснет,</a:t>
            </a:r>
            <a:br>
              <a:rPr lang="ru-RU" sz="2200" b="1" dirty="0" smtClean="0"/>
            </a:br>
            <a:r>
              <a:rPr lang="ru-RU" sz="2200" b="1" dirty="0" smtClean="0"/>
              <a:t>Пусть ведут нас песни сквозь года.</a:t>
            </a:r>
            <a:endParaRPr lang="ru-RU" sz="2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1-01/thumbs/1611210478_20-p-foni-s-bashkirskim-ornamentom-dlya-prezent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608"/>
            <a:ext cx="6858000" cy="9263608"/>
          </a:xfrm>
          <a:prstGeom prst="rect">
            <a:avLst/>
          </a:prstGeom>
          <a:noFill/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5473021" cy="531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66800" y="0"/>
            <a:ext cx="48893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Президент </a:t>
            </a:r>
          </a:p>
          <a:p>
            <a:pPr algn="ctr"/>
            <a:r>
              <a:rPr lang="ru-RU" sz="3200" b="1" dirty="0" smtClean="0"/>
              <a:t>Республики Башкортостан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7239000"/>
            <a:ext cx="41414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Радий </a:t>
            </a:r>
            <a:r>
              <a:rPr lang="ru-RU" sz="4000" b="1" dirty="0" err="1" smtClean="0"/>
              <a:t>Фаритович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err="1" smtClean="0"/>
              <a:t>Хабиров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70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зиля</dc:creator>
  <cp:lastModifiedBy>Зиля</cp:lastModifiedBy>
  <cp:revision>3</cp:revision>
  <dcterms:created xsi:type="dcterms:W3CDTF">2021-12-12T12:00:17Z</dcterms:created>
  <dcterms:modified xsi:type="dcterms:W3CDTF">2024-01-27T15:52:58Z</dcterms:modified>
</cp:coreProperties>
</file>