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59" r:id="rId4"/>
    <p:sldId id="261" r:id="rId5"/>
    <p:sldId id="275" r:id="rId6"/>
    <p:sldId id="264" r:id="rId7"/>
    <p:sldId id="263" r:id="rId8"/>
    <p:sldId id="276" r:id="rId9"/>
    <p:sldId id="277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124744"/>
            <a:ext cx="7224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Башкирский быт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2" descr="C:\Users\1\Desktop\работа\башкиры\kost3_02_lar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2155144"/>
            <a:ext cx="3384376" cy="4702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s-p.ru/assets/templates/img/news/bashkir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25337"/>
            <a:ext cx="6840654" cy="51326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692696"/>
            <a:ext cx="4176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Чак-чак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cf.ppt-online.org/files/slide/l/LbCNgDPaopSAs67eEhBtKQIGM4f0lUi5O2vVwd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29"/>
            <a:ext cx="9144000" cy="6849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tatic.tildacdn.com/tild6566-3361-4339-b466-656636626665/img_9671_ejw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4497184" cy="2996952"/>
          </a:xfrm>
          <a:prstGeom prst="rect">
            <a:avLst/>
          </a:prstGeom>
          <a:noFill/>
        </p:spPr>
      </p:pic>
      <p:pic>
        <p:nvPicPr>
          <p:cNvPr id="4" name="Рисунок 3" descr="https://aztours.ru/wp-content/uploads/2021/04/phot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3861048"/>
            <a:ext cx="457200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836712"/>
            <a:ext cx="31341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Вак-балиш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00635" y="2996952"/>
            <a:ext cx="29862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учпочмак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twilight-saga.ru/800/600/https/img-global.cpcdn.com/recipes/4a3237d8426ea192/1200x1200cq70/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74032"/>
            <a:ext cx="4283968" cy="42839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628800"/>
            <a:ext cx="34740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кыстыбый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9700" name="Picture 4" descr="https://i.ytimg.com/vi/qciRyK77cVY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0912" y="764704"/>
            <a:ext cx="4653088" cy="33123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6856" y="4365104"/>
            <a:ext cx="33657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бишбармак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/>
          <a:lstStyle/>
          <a:p>
            <a:r>
              <a:rPr lang="ru-RU" dirty="0" smtClean="0"/>
              <a:t>Национальный костюм:</a:t>
            </a:r>
            <a:endParaRPr lang="ru-RU" dirty="0"/>
          </a:p>
        </p:txBody>
      </p:sp>
      <p:pic>
        <p:nvPicPr>
          <p:cNvPr id="4" name="Содержимое 3" descr="C:\Users\1\Desktop\работа\башкиры\kashmay.gif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72816"/>
            <a:ext cx="334786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работа\башкиры\selter.g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772816"/>
            <a:ext cx="31683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работа\башкиры\bkostsm1.g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1772816"/>
            <a:ext cx="2843808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работа\башкиры\bkostsm3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24744"/>
            <a:ext cx="273630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1\Desktop\работа\башкиры\bkostsm4.g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1124744"/>
            <a:ext cx="2304256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esktop\работа\башкиры\kost3_02_larg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9" y="908719"/>
            <a:ext cx="4139952" cy="5752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r>
              <a:rPr lang="ru-RU" dirty="0" smtClean="0"/>
              <a:t>Жилище башкир: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ru-RU" dirty="0" smtClean="0"/>
              <a:t>Войлочная  юрта.</a:t>
            </a:r>
            <a:endParaRPr lang="ru-RU" dirty="0"/>
          </a:p>
        </p:txBody>
      </p:sp>
      <p:pic>
        <p:nvPicPr>
          <p:cNvPr id="2052" name="Picture 4" descr="C:\Users\1\Desktop\работа\башкиры\Yurta--zhilishhe-kochevniko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060849"/>
            <a:ext cx="4682741" cy="3528391"/>
          </a:xfrm>
          <a:prstGeom prst="rect">
            <a:avLst/>
          </a:prstGeom>
          <a:noFill/>
        </p:spPr>
      </p:pic>
      <p:pic>
        <p:nvPicPr>
          <p:cNvPr id="2053" name="Picture 5" descr="C:\Users\1\Desktop\работа\башкиры\90746171_large_4507075_mongol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7" y="1988840"/>
            <a:ext cx="4518581" cy="3606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работа\башкиры\img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060848"/>
            <a:ext cx="5472608" cy="4176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268760"/>
            <a:ext cx="2326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Срубная изба.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Внутреннее убранство башкирского дома:</a:t>
            </a:r>
            <a:endParaRPr lang="ru-RU" dirty="0"/>
          </a:p>
        </p:txBody>
      </p:sp>
      <p:pic>
        <p:nvPicPr>
          <p:cNvPr id="4098" name="Picture 2" descr="C:\Users\1\Desktop\работа\башкиры\e94d1334-5267-4fd1-9cc0-ae29f24d1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006689"/>
            <a:ext cx="7715018" cy="4374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r>
              <a:rPr lang="ru-RU" dirty="0" smtClean="0"/>
              <a:t>Домашняя утварь: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Кожаная посуда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400" dirty="0" smtClean="0"/>
              <a:t>Деревянная посуда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3" name="Picture 3" descr="C:\Users\1\Desktop\работа\башкиры\clip_image0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920" y="4138613"/>
            <a:ext cx="4413250" cy="2719387"/>
          </a:xfrm>
          <a:prstGeom prst="rect">
            <a:avLst/>
          </a:prstGeom>
          <a:noFill/>
        </p:spPr>
      </p:pic>
      <p:pic>
        <p:nvPicPr>
          <p:cNvPr id="5124" name="Picture 4" descr="C:\Users\1\Desktop\работа\башкиры\clip_image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941633"/>
            <a:ext cx="2896467" cy="3061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работа\башкиры\clip_image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916832"/>
            <a:ext cx="6414158" cy="41560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268760"/>
            <a:ext cx="2558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Медная посуда.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942" y="1124744"/>
            <a:ext cx="88280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Башкирские национальные блюда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C:\Users\зиля\Desktop\уголок РК\bashkirskaya_fobgv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7"/>
            <a:ext cx="6696744" cy="472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39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Национальный костюм:</vt:lpstr>
      <vt:lpstr>Слайд 3</vt:lpstr>
      <vt:lpstr>Жилище башкир:</vt:lpstr>
      <vt:lpstr>Слайд 5</vt:lpstr>
      <vt:lpstr>Внутреннее убранство башкирского дома:</vt:lpstr>
      <vt:lpstr>Домашняя утварь: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НАЦИОНАЛЬНОСТЬ:</dc:title>
  <dc:creator>Дима</dc:creator>
  <cp:lastModifiedBy>зиля</cp:lastModifiedBy>
  <cp:revision>12</cp:revision>
  <dcterms:created xsi:type="dcterms:W3CDTF">2014-11-04T09:58:42Z</dcterms:created>
  <dcterms:modified xsi:type="dcterms:W3CDTF">2021-11-16T16:29:38Z</dcterms:modified>
</cp:coreProperties>
</file>