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7" r:id="rId3"/>
    <p:sldId id="268" r:id="rId4"/>
    <p:sldId id="269" r:id="rId5"/>
    <p:sldId id="270" r:id="rId6"/>
    <p:sldId id="27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-53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235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465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2646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54938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0201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4485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7866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149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82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39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90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022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456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18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390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768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2304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075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Лексический материал по  теме </a:t>
            </a:r>
            <a:br>
              <a:rPr lang="ru-RU" dirty="0" smtClean="0"/>
            </a:br>
            <a:r>
              <a:rPr lang="ru-RU" dirty="0" smtClean="0"/>
              <a:t>«Домашние животные»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751012" y="4950823"/>
            <a:ext cx="8689976" cy="54864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 </a:t>
            </a:r>
            <a:r>
              <a:rPr lang="ru-RU" dirty="0" err="1" smtClean="0"/>
              <a:t>Лейтнер</a:t>
            </a:r>
            <a:r>
              <a:rPr lang="ru-RU" dirty="0" smtClean="0"/>
              <a:t> И.н.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15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3297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Один - много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55" y="866466"/>
            <a:ext cx="3675121" cy="2756341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27" y="2865524"/>
            <a:ext cx="3219450" cy="21431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029" y="948268"/>
            <a:ext cx="4279262" cy="267453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6710" y="3849511"/>
            <a:ext cx="3476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Много (кого?) - коров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47822" y="5314797"/>
            <a:ext cx="2968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Много (кого?) - кошек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676444" y="3849511"/>
            <a:ext cx="4255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Много (кого?) – лошадей, коней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077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37750"/>
          </a:xfrm>
        </p:spPr>
        <p:txBody>
          <a:bodyPr/>
          <a:lstStyle/>
          <a:p>
            <a:r>
              <a:rPr lang="ru-RU" dirty="0" smtClean="0"/>
              <a:t>Третий лишний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05" y="1307560"/>
            <a:ext cx="3927653" cy="34355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358" y="1512713"/>
            <a:ext cx="3983220" cy="32335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757" y="1646237"/>
            <a:ext cx="3124376" cy="30968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984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594" y="3135488"/>
            <a:ext cx="3750217" cy="34242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6" y="1506713"/>
            <a:ext cx="4572000" cy="16287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8811" y="1660128"/>
            <a:ext cx="3962743" cy="29507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166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0878" y="186550"/>
            <a:ext cx="10364451" cy="99579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Подбери слова и закончи предложение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92" y="807746"/>
            <a:ext cx="2869380" cy="2096503"/>
          </a:xfrm>
        </p:spPr>
      </p:pic>
      <p:sp>
        <p:nvSpPr>
          <p:cNvPr id="7" name="TextBox 6"/>
          <p:cNvSpPr txBox="1"/>
          <p:nvPr/>
        </p:nvSpPr>
        <p:spPr>
          <a:xfrm>
            <a:off x="3127372" y="1648389"/>
            <a:ext cx="3397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Котенок (что делает?)...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92" y="3525445"/>
            <a:ext cx="4173106" cy="29576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09910" y="4819623"/>
            <a:ext cx="369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Корова (что делает?)...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511" y="2144889"/>
            <a:ext cx="3262489" cy="23453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805333" y="2904249"/>
            <a:ext cx="2957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Щенок (что делает?)...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2813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081" y="1402289"/>
            <a:ext cx="10364451" cy="2983099"/>
          </a:xfrm>
        </p:spPr>
        <p:txBody>
          <a:bodyPr/>
          <a:lstStyle/>
          <a:p>
            <a:r>
              <a:rPr lang="ru-RU" dirty="0" smtClean="0"/>
              <a:t>До   новых  встреч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913774" y="1922106"/>
            <a:ext cx="10363826" cy="386909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132</TotalTime>
  <Words>57</Words>
  <Application>Microsoft Office PowerPoint</Application>
  <PresentationFormat>Произвольный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Капля</vt:lpstr>
      <vt:lpstr>Лексический материал по  теме  «Домашние животные»</vt:lpstr>
      <vt:lpstr>Один - много</vt:lpstr>
      <vt:lpstr>Третий лишний</vt:lpstr>
      <vt:lpstr>Слайд 4</vt:lpstr>
      <vt:lpstr>Подбери слова и закончи предложение</vt:lpstr>
      <vt:lpstr>До   новых  встреч 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Лексический материал по  теме  «Домашние животные»</dc:title>
  <dc:creator>надя</dc:creator>
  <cp:lastModifiedBy>user</cp:lastModifiedBy>
  <cp:revision>19</cp:revision>
  <dcterms:created xsi:type="dcterms:W3CDTF">2016-11-27T11:21:20Z</dcterms:created>
  <dcterms:modified xsi:type="dcterms:W3CDTF">2024-01-27T10:01:06Z</dcterms:modified>
</cp:coreProperties>
</file>