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62" r:id="rId3"/>
    <p:sldId id="263" r:id="rId4"/>
    <p:sldId id="264" r:id="rId5"/>
    <p:sldId id="265" r:id="rId6"/>
    <p:sldId id="27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38" d="100"/>
          <a:sy n="38" d="100"/>
        </p:scale>
        <p:origin x="-1050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12356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64652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626467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6549382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402018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144851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978669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814928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5826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6397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94902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50228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84566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44180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93907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17684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2304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74977F4-F9C6-45F7-B0CB-BF257B1D959C}" type="datetimeFigureOut">
              <a:rPr lang="ru-RU" smtClean="0"/>
              <a:pPr/>
              <a:t>27.01.2024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95411-8D0B-4D12-9D16-38ED8FF75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60757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  <p:sldLayoutId id="214748378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Лексический материал по  теме </a:t>
            </a:r>
            <a:br>
              <a:rPr lang="ru-RU" dirty="0" smtClean="0"/>
            </a:br>
            <a:r>
              <a:rPr lang="ru-RU" dirty="0" smtClean="0"/>
              <a:t>«Домашние животные»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1751012" y="4950823"/>
            <a:ext cx="8689976" cy="54864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Подготовила  </a:t>
            </a:r>
            <a:r>
              <a:rPr lang="ru-RU" dirty="0" err="1" smtClean="0"/>
              <a:t>Лейтнер</a:t>
            </a:r>
            <a:r>
              <a:rPr lang="ru-RU" smtClean="0"/>
              <a:t> И.Н.                                                                         </a:t>
            </a:r>
            <a:r>
              <a:rPr lang="ru-RU" dirty="0" smtClean="0"/>
              <a:t>часть    2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6153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803883"/>
          </a:xfrm>
        </p:spPr>
        <p:txBody>
          <a:bodyPr/>
          <a:lstStyle/>
          <a:p>
            <a:r>
              <a:rPr lang="ru-RU" dirty="0" smtClean="0"/>
              <a:t>Назови ласково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33" y="1047255"/>
            <a:ext cx="2497416" cy="123309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7036" y="3081867"/>
            <a:ext cx="3000022" cy="30000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421" y="1148419"/>
            <a:ext cx="2181842" cy="19334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9299" y="658482"/>
            <a:ext cx="2430380" cy="185924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9051" y="3598333"/>
            <a:ext cx="3059334" cy="248355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486" y="3659370"/>
            <a:ext cx="2361481" cy="236148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13775" y="2517723"/>
            <a:ext cx="1822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кошечка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58811" y="6208889"/>
            <a:ext cx="2077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лошадка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113867" y="3330222"/>
            <a:ext cx="1794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овечка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741333" y="6220178"/>
            <a:ext cx="2167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коровка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9493956" y="2702389"/>
            <a:ext cx="2144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козочка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9381066" y="6220178"/>
            <a:ext cx="1772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собачка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138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702283"/>
          </a:xfrm>
        </p:spPr>
        <p:txBody>
          <a:bodyPr/>
          <a:lstStyle/>
          <a:p>
            <a:r>
              <a:rPr lang="ru-RU" dirty="0" smtClean="0"/>
              <a:t>Мамы и папы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5878" y="2395333"/>
            <a:ext cx="3962400" cy="295351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778" y="1135727"/>
            <a:ext cx="3295737" cy="267546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901" y="0"/>
            <a:ext cx="2726266" cy="241589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5723" y="4033166"/>
            <a:ext cx="284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Овца - баран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27601" y="5769150"/>
            <a:ext cx="3025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Свинья - кабан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9414934" y="4056755"/>
            <a:ext cx="2551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Корова - бык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3202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9496"/>
            <a:ext cx="3914748" cy="34242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4947" y="2633715"/>
            <a:ext cx="3561126" cy="280158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0031" y="631575"/>
            <a:ext cx="3867581" cy="333486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86350" y="3945610"/>
            <a:ext cx="2731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Лошадь - конь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268742" y="5669655"/>
            <a:ext cx="2551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Кошка - кот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9550400" y="4151110"/>
            <a:ext cx="2517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Коза – козел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3312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149" y="234696"/>
            <a:ext cx="10364451" cy="770016"/>
          </a:xfrm>
        </p:spPr>
        <p:txBody>
          <a:bodyPr/>
          <a:lstStyle/>
          <a:p>
            <a:r>
              <a:rPr lang="ru-RU" dirty="0" smtClean="0"/>
              <a:t>Их детеныши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2758" y="3856815"/>
            <a:ext cx="2460513" cy="193218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7174" y="1036949"/>
            <a:ext cx="3227211" cy="201700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885" y="4251410"/>
            <a:ext cx="2889956" cy="115993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885" y="950564"/>
            <a:ext cx="2541233" cy="254123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111756" y="5998993"/>
            <a:ext cx="3162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 овцы –ягненок (ягнята)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107882" y="5708683"/>
            <a:ext cx="3313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 собаки – щенок (щенята)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111756" y="3263952"/>
            <a:ext cx="4197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 лошади – жеребенок (жеребята)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174044" y="3686937"/>
            <a:ext cx="3883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 коровы – теленок (телята)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8964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ale_120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754" y="640079"/>
            <a:ext cx="11848011" cy="552558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Желтый и оранжевый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136</TotalTime>
  <Words>69</Words>
  <Application>Microsoft Office PowerPoint</Application>
  <PresentationFormat>Произвольный</PresentationFormat>
  <Paragraphs>21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Капля</vt:lpstr>
      <vt:lpstr>Лексический материал по  теме  «Домашние животные»</vt:lpstr>
      <vt:lpstr>Назови ласково</vt:lpstr>
      <vt:lpstr>Мамы и папы</vt:lpstr>
      <vt:lpstr>Слайд 4</vt:lpstr>
      <vt:lpstr>Их детеныши</vt:lpstr>
      <vt:lpstr>Слайд 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Лексический материал по  теме  «Домашние животные»</dc:title>
  <dc:creator>надя</dc:creator>
  <cp:lastModifiedBy>user</cp:lastModifiedBy>
  <cp:revision>20</cp:revision>
  <dcterms:created xsi:type="dcterms:W3CDTF">2016-11-27T11:21:20Z</dcterms:created>
  <dcterms:modified xsi:type="dcterms:W3CDTF">2024-01-27T09:38:12Z</dcterms:modified>
</cp:coreProperties>
</file>