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9" r:id="rId4"/>
    <p:sldId id="260" r:id="rId5"/>
    <p:sldId id="261" r:id="rId6"/>
    <p:sldId id="27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-105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235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4652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2646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654938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0201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4485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7866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14928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826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397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4902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0228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4566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418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3907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7684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2304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075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Лексический материал по  теме </a:t>
            </a:r>
            <a:br>
              <a:rPr lang="ru-RU" dirty="0" smtClean="0"/>
            </a:br>
            <a:r>
              <a:rPr lang="ru-RU" dirty="0" smtClean="0"/>
              <a:t>«Домашние животные»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751012" y="4950823"/>
            <a:ext cx="8689976" cy="548640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  </a:t>
            </a:r>
            <a:r>
              <a:rPr lang="ru-RU" dirty="0" err="1" smtClean="0"/>
              <a:t>Лейтнер</a:t>
            </a:r>
            <a:r>
              <a:rPr lang="ru-RU" dirty="0" smtClean="0"/>
              <a:t> И.н.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6153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7020" y="110517"/>
            <a:ext cx="10364451" cy="1596177"/>
          </a:xfrm>
        </p:spPr>
        <p:txBody>
          <a:bodyPr/>
          <a:lstStyle/>
          <a:p>
            <a:r>
              <a:rPr lang="ru-RU" dirty="0" smtClean="0"/>
              <a:t>Отгадай загадку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8175" y="1305938"/>
            <a:ext cx="11249691" cy="527548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Хвост крючком, нос пятачком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78" y="2195812"/>
            <a:ext cx="4056309" cy="304223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655733" y="3943680"/>
            <a:ext cx="296897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 хозяином дружит,</a:t>
            </a:r>
          </a:p>
          <a:p>
            <a:endParaRPr lang="ru-RU" dirty="0" smtClean="0"/>
          </a:p>
          <a:p>
            <a:r>
              <a:rPr lang="ru-RU" dirty="0" smtClean="0"/>
              <a:t>Дом сторожит,</a:t>
            </a:r>
          </a:p>
          <a:p>
            <a:endParaRPr lang="ru-RU" dirty="0" smtClean="0"/>
          </a:p>
          <a:p>
            <a:r>
              <a:rPr lang="ru-RU" dirty="0" smtClean="0"/>
              <a:t>Живёт под крылечком,</a:t>
            </a:r>
          </a:p>
          <a:p>
            <a:endParaRPr lang="ru-RU" dirty="0" smtClean="0"/>
          </a:p>
          <a:p>
            <a:r>
              <a:rPr lang="ru-RU" dirty="0" smtClean="0"/>
              <a:t>А хвост колечком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044" y="2579825"/>
            <a:ext cx="4001597" cy="40015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69754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-126550"/>
            <a:ext cx="10364451" cy="159617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508000"/>
            <a:ext cx="10363826" cy="528319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Шубу тёплую в колечках</a:t>
            </a:r>
          </a:p>
          <a:p>
            <a:pPr marL="0" indent="0">
              <a:buNone/>
            </a:pPr>
            <a:r>
              <a:rPr lang="ru-RU" dirty="0" smtClean="0"/>
              <a:t>Носит </a:t>
            </a:r>
            <a:r>
              <a:rPr lang="ru-RU" dirty="0"/>
              <a:t>тихая…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657" y="382396"/>
            <a:ext cx="3008060" cy="266560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30311" y="4462420"/>
            <a:ext cx="448168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Идёт, идёт, бородой трясёт,</a:t>
            </a:r>
          </a:p>
          <a:p>
            <a:r>
              <a:rPr lang="ru-RU" sz="2000" dirty="0" smtClean="0"/>
              <a:t>Травки просит:</a:t>
            </a:r>
          </a:p>
          <a:p>
            <a:r>
              <a:rPr lang="ru-RU" sz="2000" dirty="0" smtClean="0"/>
              <a:t>"</a:t>
            </a:r>
            <a:r>
              <a:rPr lang="ru-RU" sz="2000" dirty="0" err="1" smtClean="0"/>
              <a:t>Ме-ме-ме</a:t>
            </a:r>
            <a:r>
              <a:rPr lang="ru-RU" sz="2000" dirty="0" smtClean="0"/>
              <a:t>, дай-ка травки мне-е-е"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824" y="3556946"/>
            <a:ext cx="3173425" cy="27363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81106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5103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99285" y="1836514"/>
            <a:ext cx="4064626" cy="3424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У меня большая грива,</a:t>
            </a:r>
          </a:p>
          <a:p>
            <a:pPr marL="0" indent="0">
              <a:buNone/>
            </a:pPr>
            <a:r>
              <a:rPr lang="ru-RU" dirty="0" smtClean="0"/>
              <a:t>Ушки </a:t>
            </a:r>
            <a:r>
              <a:rPr lang="ru-RU" dirty="0"/>
              <a:t>и копытца.</a:t>
            </a:r>
          </a:p>
          <a:p>
            <a:pPr marL="0" indent="0">
              <a:buNone/>
            </a:pPr>
            <a:r>
              <a:rPr lang="ru-RU" dirty="0" smtClean="0"/>
              <a:t>Прокачу </a:t>
            </a:r>
            <a:r>
              <a:rPr lang="ru-RU" dirty="0"/>
              <a:t>того игриво,</a:t>
            </a:r>
          </a:p>
          <a:p>
            <a:pPr marL="0" indent="0">
              <a:buNone/>
            </a:pPr>
            <a:r>
              <a:rPr lang="ru-RU" dirty="0" smtClean="0"/>
              <a:t>Кто </a:t>
            </a:r>
            <a:r>
              <a:rPr lang="ru-RU" dirty="0"/>
              <a:t>не побоится.</a:t>
            </a:r>
          </a:p>
          <a:p>
            <a:pPr marL="0" indent="0">
              <a:buNone/>
            </a:pPr>
            <a:r>
              <a:rPr lang="ru-RU" dirty="0" smtClean="0"/>
              <a:t>Моя </a:t>
            </a:r>
            <a:r>
              <a:rPr lang="ru-RU" dirty="0"/>
              <a:t>шёрстка гладка,</a:t>
            </a:r>
          </a:p>
          <a:p>
            <a:pPr marL="0" indent="0">
              <a:buNone/>
            </a:pPr>
            <a:r>
              <a:rPr lang="ru-RU" dirty="0" smtClean="0"/>
              <a:t>Кто </a:t>
            </a:r>
            <a:r>
              <a:rPr lang="ru-RU" dirty="0"/>
              <a:t>же я?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760" y="740456"/>
            <a:ext cx="6518287" cy="53668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04111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268563"/>
            <a:ext cx="10364451" cy="89419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Кто как кричит?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34" y="625447"/>
            <a:ext cx="2181755" cy="186278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54" y="2549521"/>
            <a:ext cx="1822360" cy="15259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074" y="374800"/>
            <a:ext cx="2341954" cy="20753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54" y="4626504"/>
            <a:ext cx="1634423" cy="17265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525" y="2539971"/>
            <a:ext cx="1840614" cy="21059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126" y="4599339"/>
            <a:ext cx="2527915" cy="21797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569" y="1208424"/>
            <a:ext cx="3437455" cy="343745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769939" y="1162756"/>
            <a:ext cx="2140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мычит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754489" y="2946400"/>
            <a:ext cx="1580444" cy="366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мяукает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619022" y="5046133"/>
            <a:ext cx="1715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хрюкает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9978041" y="5504535"/>
            <a:ext cx="2130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блеет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0383581" y="1055778"/>
            <a:ext cx="2001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блеет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9658751" y="3279977"/>
            <a:ext cx="1682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лает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408470" y="4850178"/>
            <a:ext cx="1919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ржет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3713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ale_12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54" y="640079"/>
            <a:ext cx="11848011" cy="552558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133</TotalTime>
  <Words>89</Words>
  <Application>Microsoft Office PowerPoint</Application>
  <PresentationFormat>Произвольный</PresentationFormat>
  <Paragraphs>30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Капля</vt:lpstr>
      <vt:lpstr>Лексический материал по  теме  «Домашние животные»</vt:lpstr>
      <vt:lpstr>Отгадай загадку</vt:lpstr>
      <vt:lpstr>Слайд 3</vt:lpstr>
      <vt:lpstr>Слайд 4</vt:lpstr>
      <vt:lpstr>Кто как кричит?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Лексический материал по  теме  «Домашние животные»</dc:title>
  <dc:creator>надя</dc:creator>
  <cp:lastModifiedBy>user</cp:lastModifiedBy>
  <cp:revision>19</cp:revision>
  <dcterms:created xsi:type="dcterms:W3CDTF">2016-11-27T11:21:20Z</dcterms:created>
  <dcterms:modified xsi:type="dcterms:W3CDTF">2024-01-27T08:58:22Z</dcterms:modified>
</cp:coreProperties>
</file>