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1" r:id="rId2"/>
    <p:sldId id="282" r:id="rId3"/>
    <p:sldId id="258" r:id="rId4"/>
    <p:sldId id="283" r:id="rId5"/>
    <p:sldId id="262" r:id="rId6"/>
    <p:sldId id="264" r:id="rId7"/>
    <p:sldId id="265" r:id="rId8"/>
    <p:sldId id="266" r:id="rId9"/>
    <p:sldId id="267" r:id="rId10"/>
    <p:sldId id="272" r:id="rId11"/>
    <p:sldId id="273" r:id="rId12"/>
    <p:sldId id="270" r:id="rId13"/>
    <p:sldId id="274" r:id="rId14"/>
    <p:sldId id="276" r:id="rId15"/>
    <p:sldId id="277" r:id="rId16"/>
    <p:sldId id="279" r:id="rId17"/>
    <p:sldId id="285" r:id="rId18"/>
    <p:sldId id="288" r:id="rId19"/>
    <p:sldId id="291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52A8B-7116-418C-AA7C-DDC528D5463D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11C3F-80AC-47C4-A2B8-4ADF6964E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091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3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0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07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9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9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6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99A1-5FC1-40EA-8496-261BAAB990B6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братья мастера изображения украшения и постройки всегда работают вместе презентация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1" y="509451"/>
            <a:ext cx="7667896" cy="5330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Дом в Москве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340768"/>
            <a:ext cx="7239000" cy="4680520"/>
          </a:xfrm>
        </p:spPr>
      </p:pic>
    </p:spTree>
    <p:extLst>
      <p:ext uri="{BB962C8B-B14F-4D97-AF65-F5344CB8AC3E}">
        <p14:creationId xmlns:p14="http://schemas.microsoft.com/office/powerpoint/2010/main" val="23405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БЫВАЮТ ХИЖИНЫ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http://www.cepolina.com/photo/art/architecture/house-types/hut/2/hut-straw-simplicit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90" y="1268760"/>
            <a:ext cx="7380820" cy="521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39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ДВОРЦЫ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qwp.ru/wallpapers/wide/1920/big/79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5" y="1268760"/>
            <a:ext cx="7880230" cy="524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0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/>
          <a:lstStyle/>
          <a:p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И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ОБЫЧНЫЕ ДОМА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194" name="Picture 2" descr="http://www.ap7.ru/wp-content/uploads/2016/12/Kachestvennyie-Panelnyie-dom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00" y="1787015"/>
            <a:ext cx="7948599" cy="460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51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01080" cy="9286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Правила техники безопасности</a:t>
            </a:r>
            <a:endParaRPr lang="ru-RU" sz="40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60" y="1285860"/>
            <a:ext cx="6072230" cy="502346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4400" dirty="0" smtClean="0">
                <a:solidFill>
                  <a:srgbClr val="002060"/>
                </a:solidFill>
                <a:latin typeface="Constantia" pitchFamily="18" charset="0"/>
              </a:rPr>
              <a:t>Выполнять все действия только по указанию учителя.</a:t>
            </a:r>
          </a:p>
          <a:p>
            <a:pPr lvl="0"/>
            <a:r>
              <a:rPr lang="ru-RU" sz="4400" dirty="0" smtClean="0">
                <a:solidFill>
                  <a:srgbClr val="002060"/>
                </a:solidFill>
                <a:latin typeface="Constantia" pitchFamily="18" charset="0"/>
              </a:rPr>
              <a:t>Не делать резких движений во время работы.</a:t>
            </a:r>
          </a:p>
          <a:p>
            <a:pPr lvl="0"/>
            <a:r>
              <a:rPr lang="ru-RU" sz="4400" dirty="0" smtClean="0">
                <a:solidFill>
                  <a:srgbClr val="002060"/>
                </a:solidFill>
                <a:latin typeface="Constantia" pitchFamily="18" charset="0"/>
              </a:rPr>
              <a:t>Соблюдать порядок на рабочем месте и дисциплину.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Constantia" pitchFamily="18" charset="0"/>
              </a:rPr>
              <a:t>Осторожно пользоваться красками и необходимыми на уроке материалами.</a:t>
            </a:r>
          </a:p>
          <a:p>
            <a:pPr lvl="0"/>
            <a:r>
              <a:rPr lang="ru-RU" sz="4400" dirty="0" smtClean="0">
                <a:solidFill>
                  <a:srgbClr val="002060"/>
                </a:solidFill>
                <a:latin typeface="Constantia" pitchFamily="18" charset="0"/>
              </a:rPr>
              <a:t>Не покидать рабочего места без разрешения учителя.</a:t>
            </a:r>
            <a:endParaRPr lang="ru-RU" sz="4400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1412776"/>
            <a:ext cx="2299854" cy="45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18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488832" cy="223224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 У ТЕБЯ ВСЁ ОБЯЗАТЕЛЬНО ПОЛУЧИТСЯ!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1270" name="Picture 6" descr="http://asyan.org/potre/%D0%86%D0%86.%20%D0%9F%D0%BE%D0%B2%D1%96%D0%B4%D0%BE%D0%BC%D0%BB%D0%B5%D0%BD%D0%BD%D1%8F%20%D1%82%D0%B5%D0%BC%D0%B8%20%D0%86%20%D0%BC%D0%B5%D1%82%D0%B8%20%D1%83%D1%80%D0%BE%D0%BA%D1%83e/55231_html_m3ea87f6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528392" cy="442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1" y="1912994"/>
            <a:ext cx="2299854" cy="45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92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424936" cy="201622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БЕРИ КРАСКИ, КИСТИ И АЛЬБОМ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www.playcast.ru/uploads/2016/11/19/2058172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280920" cy="465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85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  <a:latin typeface="Century" pitchFamily="18" charset="0"/>
              </a:rPr>
              <a:t>Физминутка</a:t>
            </a:r>
            <a:r>
              <a:rPr lang="ru-RU" sz="6600" b="1" dirty="0" smtClean="0">
                <a:solidFill>
                  <a:srgbClr val="FF0000"/>
                </a:solidFill>
                <a:latin typeface="Century" pitchFamily="18" charset="0"/>
              </a:rPr>
              <a:t/>
            </a:r>
            <a:br>
              <a:rPr lang="ru-RU" sz="6600" b="1" dirty="0" smtClean="0">
                <a:solidFill>
                  <a:srgbClr val="FF0000"/>
                </a:solidFill>
                <a:latin typeface="Century" pitchFamily="18" charset="0"/>
              </a:rPr>
            </a:br>
            <a:endParaRPr lang="ru-RU" sz="6600" b="1" dirty="0">
              <a:solidFill>
                <a:srgbClr val="FF00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ello_html_1b157ba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смайлики для оценивания урок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624" y="428604"/>
            <a:ext cx="8400218" cy="5947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357950" y="4286256"/>
            <a:ext cx="2071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Отлично!</a:t>
            </a:r>
            <a:endParaRPr lang="ru-RU" sz="2800" b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4929198"/>
            <a:ext cx="1714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Хорошо!</a:t>
            </a:r>
            <a:endParaRPr lang="ru-RU" sz="2800" b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9" y="5643578"/>
            <a:ext cx="23574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Старайся!</a:t>
            </a:r>
            <a:endParaRPr lang="ru-RU" sz="2800" b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5583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Тема урока: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«ДОМА БЫВАЮТ РАЗНЫМИ»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500570"/>
            <a:ext cx="4486284" cy="113823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8868"/>
            <a:ext cx="7772400" cy="117158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entury" pitchFamily="18" charset="0"/>
              </a:rPr>
              <a:t>Спасибо за урок!</a:t>
            </a:r>
            <a:endParaRPr lang="ru-RU" sz="6000" b="1" dirty="0">
              <a:solidFill>
                <a:srgbClr val="FF00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Constantia" pitchFamily="18" charset="0"/>
              </a:rPr>
              <a:t>ПЛАН УРОКА:</a:t>
            </a:r>
            <a:br>
              <a:rPr lang="ru-RU" b="1" dirty="0" smtClean="0">
                <a:solidFill>
                  <a:srgbClr val="C0000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nstantia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nstantia" pitchFamily="18" charset="0"/>
              </a:rPr>
            </a:br>
            <a:endParaRPr lang="ru-RU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5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9842" y="-120721"/>
            <a:ext cx="1610182" cy="320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708920"/>
            <a:ext cx="1332328" cy="26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11538" y="4650605"/>
            <a:ext cx="1332328" cy="26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86000" y="428625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Украсим свой дом</a:t>
            </a: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</a:br>
            <a:endParaRPr lang="ru-RU" sz="36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50017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Обсудим, какие бывают дома;</a:t>
            </a:r>
            <a:b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</a:br>
            <a:endParaRPr lang="ru-RU" sz="36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307181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Создадим свой проект дома;</a:t>
            </a:r>
            <a:endParaRPr lang="ru-RU" sz="3600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3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Дома-небоскрёбы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по запросу &quot;картинка небоскреба рядом одноэтажный дом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643866" cy="5364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ДОМА БЫВАЮТ ДЕРЕВЯННЫЕ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6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04" y="4174375"/>
            <a:ext cx="1332328" cy="26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Картинки по запросу &quot;картинка деревянный дом с красивыми окошками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191372" cy="53935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53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54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ДОМА БЫВАЮТ ПАНЕЛЬНЫЕ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100" name="Picture 4" descr="http://okna-nice.ru/images/okna_v_panelnii_do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2" y="1449388"/>
            <a:ext cx="603461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67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28680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ДОМА БЫВАЮТ НЕОБЫЧНЫЕ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10" name="Picture 2" descr="http://lifeglobe.net/x/entry/6482/2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39667"/>
            <a:ext cx="3567970" cy="242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rikol.ru/wp-content/gallery/june-2013/unusual-house-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51" y="1417638"/>
            <a:ext cx="3737725" cy="282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s3.livemaster.ru/zhurnalfoto/8/c/2/1404071408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430842"/>
            <a:ext cx="3567971" cy="279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adionetplus.ru/uploads/posts/2013-11/1384716557_www.radionetplus.ru-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51" y="4239668"/>
            <a:ext cx="3737725" cy="242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1663" y="822857"/>
            <a:ext cx="753176" cy="149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62895" y="710536"/>
            <a:ext cx="753176" cy="149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1663" y="5494552"/>
            <a:ext cx="753176" cy="149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dshi45.muzkult.ru/img/upload/571/documents/1473856275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52125" y="5432374"/>
            <a:ext cx="753176" cy="149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20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Жилой </a:t>
            </a:r>
            <a:r>
              <a:rPr lang="ru-RU" b="1" i="1" dirty="0">
                <a:solidFill>
                  <a:srgbClr val="00B050"/>
                </a:solidFill>
              </a:rPr>
              <a:t>дом </a:t>
            </a:r>
            <a:r>
              <a:rPr lang="ru-RU" b="1" i="1" dirty="0" smtClean="0">
                <a:solidFill>
                  <a:srgbClr val="00B050"/>
                </a:solidFill>
              </a:rPr>
              <a:t>в центре Москвы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00200"/>
            <a:ext cx="5616624" cy="4565104"/>
          </a:xfrm>
        </p:spPr>
      </p:pic>
    </p:spTree>
    <p:extLst>
      <p:ext uri="{BB962C8B-B14F-4D97-AF65-F5344CB8AC3E}">
        <p14:creationId xmlns:p14="http://schemas.microsoft.com/office/powerpoint/2010/main" val="26494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85010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/>
                </a:solidFill>
              </a:rPr>
              <a:t>Универмаг автозапчастей</a:t>
            </a:r>
            <a:br>
              <a:rPr lang="ru-RU" b="1" i="1" dirty="0" smtClean="0">
                <a:solidFill>
                  <a:schemeClr val="accent4"/>
                </a:solidFill>
              </a:rPr>
            </a:br>
            <a:r>
              <a:rPr lang="ru-RU" b="1" i="1" dirty="0" smtClean="0">
                <a:solidFill>
                  <a:schemeClr val="accent4"/>
                </a:solidFill>
              </a:rPr>
              <a:t>в Костроме</a:t>
            </a:r>
            <a:endParaRPr lang="ru-RU" b="1" i="1" dirty="0">
              <a:solidFill>
                <a:schemeClr val="accent4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500" y="1628800"/>
            <a:ext cx="7239000" cy="409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6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111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Century</vt:lpstr>
      <vt:lpstr>Constantia</vt:lpstr>
      <vt:lpstr>Times New Roman</vt:lpstr>
      <vt:lpstr>Тема Office</vt:lpstr>
      <vt:lpstr>Презентация PowerPoint</vt:lpstr>
      <vt:lpstr>Тема урока: «ДОМА БЫВАЮТ РАЗНЫМИ»</vt:lpstr>
      <vt:lpstr> ПЛАН УРОКА:  </vt:lpstr>
      <vt:lpstr>Дома-небоскрёбы</vt:lpstr>
      <vt:lpstr>ДОМА БЫВАЮТ ДЕРЕВЯННЫЕ</vt:lpstr>
      <vt:lpstr>ДОМА БЫВАЮТ ПАНЕЛЬНЫЕ</vt:lpstr>
      <vt:lpstr>ДОМА БЫВАЮТ НЕОБЫЧНЫЕ</vt:lpstr>
      <vt:lpstr>Жилой дом в центре Москвы</vt:lpstr>
      <vt:lpstr>Универмаг автозапчастей в Костроме</vt:lpstr>
      <vt:lpstr>Дом в Москве</vt:lpstr>
      <vt:lpstr>БЫВАЮТ ХИЖИНЫ</vt:lpstr>
      <vt:lpstr>ДВОРЦЫ</vt:lpstr>
      <vt:lpstr>И ОБЫЧНЫЕ ДОМА</vt:lpstr>
      <vt:lpstr>Правила техники безопасности</vt:lpstr>
      <vt:lpstr>И У ТЕБЯ ВСЁ ОБЯЗАТЕЛЬНО ПОЛУЧИТСЯ!</vt:lpstr>
      <vt:lpstr>БЕРИ КРАСКИ, КИСТИ И АЛЬБОМ</vt:lpstr>
      <vt:lpstr>Физминутка </vt:lpstr>
      <vt:lpstr>Презентация PowerPoint</vt:lpstr>
      <vt:lpstr>Презентация PowerPoint</vt:lpstr>
      <vt:lpstr>Спасибо за урок!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Lenovo</cp:lastModifiedBy>
  <cp:revision>61</cp:revision>
  <dcterms:created xsi:type="dcterms:W3CDTF">2015-02-12T11:22:36Z</dcterms:created>
  <dcterms:modified xsi:type="dcterms:W3CDTF">2024-01-27T09:07:31Z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2297795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