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/>
          <a:p>
            <a:r>
              <a:rPr lang="ru-RU" dirty="0" smtClean="0"/>
              <a:t>Москва- главный город  страны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err="1" smtClean="0"/>
              <a:t>Лейтнер</a:t>
            </a:r>
            <a:r>
              <a:rPr lang="ru-RU" dirty="0" smtClean="0"/>
              <a:t> И.Н.</a:t>
            </a:r>
            <a:endParaRPr lang="ru-RU" dirty="0"/>
          </a:p>
        </p:txBody>
      </p:sp>
      <p:pic>
        <p:nvPicPr>
          <p:cNvPr id="4" name="Рисунок 3" descr="krasn_pl1-1140x6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0"/>
            <a:ext cx="86106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z_moskvi_mozhno_budet_otpravitsya_v_krui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124200"/>
            <a:ext cx="6858000" cy="3336758"/>
          </a:xfrm>
          <a:prstGeom prst="rect">
            <a:avLst/>
          </a:prstGeom>
        </p:spPr>
      </p:pic>
      <p:pic>
        <p:nvPicPr>
          <p:cNvPr id="3" name="Рисунок 2" descr="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304800"/>
            <a:ext cx="68580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658269-08b2-475a-bd74-67832d4894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152400"/>
            <a:ext cx="8858250" cy="6400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evniy_Kreml-500x4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04800"/>
            <a:ext cx="8686800" cy="6248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scow_postcards_9-700x4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"/>
            <a:ext cx="8534400" cy="63245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n_pl1-1140x6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6477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r_pushka_v_moskovskom_kremle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"/>
            <a:ext cx="8686800" cy="64769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chlit32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0"/>
            <a:ext cx="8763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zar_kolokol_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</Words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Москва- главный город  страны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Москва- главный город  страны</dc:title>
  <dc:creator>user</dc:creator>
  <cp:lastModifiedBy>user</cp:lastModifiedBy>
  <cp:revision>7</cp:revision>
  <dcterms:created xsi:type="dcterms:W3CDTF">2024-01-27T07:26:51Z</dcterms:created>
  <dcterms:modified xsi:type="dcterms:W3CDTF">2024-01-27T07:50:09Z</dcterms:modified>
</cp:coreProperties>
</file>