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1930A6-FEDA-4DED-9FCF-72BF9391D0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9CA47D-ADE9-441F-84CD-9B3DA5372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73BE48-93D4-4FA5-937A-FBB7EE69D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0A0872-BED8-46CA-9871-3EE3E5596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6EB5BB-7212-416B-B071-DB474EA77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10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9B8C1E-9E7C-472B-A2A0-FAC76FBD3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687B4A1-A3A0-40D6-91CB-5DBA210FB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12B10A-A374-448C-8F01-4BA363352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90CE33-555A-4536-95B8-9E7E3DE5A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99BC32-636A-4584-94D9-919D5F7E3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97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C450B57-433B-45F6-8F7D-AE0451F5C1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339EEB-83CA-46DC-8EC3-48B358E30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FD7DDE-7F29-422D-AB72-FC2D11C53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30F029-E62B-4B37-8FCF-F6958C0DA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7E03FC-736B-4BC4-B225-8BAE3D975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381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AD0398-5586-4FC4-AFF7-8D9A58C9A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6976AC-0AFC-49C8-AA90-0ECF8D165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23FA1E-23A4-4258-8DD8-EEBE36E45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97B78-C6BB-472E-91EA-7AD3CCF89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091636-065B-42B8-AE63-B748D6650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034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0C596D-6807-4FB3-95F0-0489A8BEE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44DA60-480B-4452-A112-D2F311B43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18E921-4D36-41CB-8DB6-59903918A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5B3732-5AD9-4A11-8EED-5E709EAAA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6B614E-C99F-4167-BF70-EB8D2EE2C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387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34EDFB-37BA-47A4-807A-4A6E03810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BF08C1-73C6-4B1F-ACCF-3AEF5930A1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87456BD-5334-45CD-8617-D93068D493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24C265-9868-4D0E-B11E-F0E3A1471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F553FA-B8BA-4D90-9EA5-1787E220B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0AF6D0-18EE-4ADF-8AEB-1C73E3D3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1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CEFDD2-E77E-42FA-AA6B-EC6EDEAA3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BE89F5-01F6-4330-9FE0-FFC0070CD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FCFC86-B872-4EBE-85D2-9260F7925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A234A82-236B-4032-9718-A13ECC957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E37CECB-F300-4816-8B28-4EB01D256F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B91B42D-E38B-4725-A673-F013C68D5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789A3D2-F097-41BE-B507-54414013C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80C0958-71D6-435B-94BB-E468CEE43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67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6D7242-5EDA-476C-9A5C-9FD0EC963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F68877D-8A19-49EA-8525-46586187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58FFA0-BFCB-4756-A8BD-DA8DA4524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A2AC484-58B7-4B8D-A2F0-A6F840755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33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CE839B9-30E0-41D9-8EB8-4D1E8A828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1CE9A37-535B-4AF8-87B6-B65E846AD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39B153-20CD-437E-B4E0-0DDF08CA6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63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2AEF1-4D20-46A1-A29B-84FB4ADCB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C12075-5BCD-4C4E-B4B5-EE95DDBBF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39FE3A-6A86-41DD-B415-C84BB5F14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D0258C-2984-4C85-B24A-A4A1C6AA8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70F891-57A3-43AC-A1E7-D73B1FEE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44475A-27FA-468B-9CA9-E092503E1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86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0EE4FC-89F0-4B0F-9D0F-1AFF0A90B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4C5F714-54DE-40FB-8FE6-C5A8D68415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513409-6616-42D4-ADC1-C500C74FAF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F61F51-2961-46F2-B596-37700C81A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F9EE18-D366-4AFF-83D4-8800C2B27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BA0A61-C1E1-4310-8B35-E9A40BD19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89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A19FE-AFA3-41B2-8678-8A15CCF12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537D1E-8EA9-4CC4-A5D5-77EC82A33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412BD7-7553-4956-9362-338B8C5D8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511A5-0545-4FF9-B2F4-003D2AA0F236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5820CE-3352-42CA-8649-5E746955A5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4845AA-DAF4-4A7D-8C4C-8648366959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36645-D296-4F4F-9E1F-5ABEACEFA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73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8A7BD8-565C-450E-9872-4C7261CB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793E4B7-C1EF-4460-8F3A-2B94DE602734}"/>
              </a:ext>
            </a:extLst>
          </p:cNvPr>
          <p:cNvSpPr/>
          <p:nvPr/>
        </p:nvSpPr>
        <p:spPr>
          <a:xfrm>
            <a:off x="4135260" y="575826"/>
            <a:ext cx="33025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7</a:t>
            </a:r>
            <a:r>
              <a: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декабря.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0BFD82E-B8CF-42D5-B0BA-7998526F6E18}"/>
              </a:ext>
            </a:extLst>
          </p:cNvPr>
          <p:cNvSpPr/>
          <p:nvPr/>
        </p:nvSpPr>
        <p:spPr>
          <a:xfrm>
            <a:off x="2972285" y="1175990"/>
            <a:ext cx="56284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Классная работа.</a:t>
            </a:r>
          </a:p>
        </p:txBody>
      </p:sp>
    </p:spTree>
    <p:extLst>
      <p:ext uri="{BB962C8B-B14F-4D97-AF65-F5344CB8AC3E}">
        <p14:creationId xmlns:p14="http://schemas.microsoft.com/office/powerpoint/2010/main" val="76389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8A7BD8-565C-450E-9872-4C7261CB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C0B55C9-16FF-4B40-9BCF-6DE83B5FD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02" y="847459"/>
            <a:ext cx="5250477" cy="515475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99A1C4-0BFE-4FCC-9177-840B76FE36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44" t="-154" r="14434" b="154"/>
          <a:stretch/>
        </p:blipFill>
        <p:spPr>
          <a:xfrm>
            <a:off x="6110023" y="1031862"/>
            <a:ext cx="5598941" cy="497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06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8A7BD8-565C-450E-9872-4C7261CB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B58CF13-C570-4E44-AFAA-C79C33F911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819" r="8201" b="8487"/>
          <a:stretch/>
        </p:blipFill>
        <p:spPr>
          <a:xfrm>
            <a:off x="739970" y="844060"/>
            <a:ext cx="5224732" cy="392488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F2F87B-CEBF-4B78-8DE7-2C778AA1A6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672" b="7694"/>
          <a:stretch/>
        </p:blipFill>
        <p:spPr>
          <a:xfrm>
            <a:off x="6459392" y="844060"/>
            <a:ext cx="4780694" cy="392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37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8A7BD8-565C-450E-9872-4C7261CB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2387B4F-C380-4682-9EE5-951C6C1DD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911"/>
          <a:stretch/>
        </p:blipFill>
        <p:spPr>
          <a:xfrm>
            <a:off x="637736" y="819651"/>
            <a:ext cx="4026608" cy="213456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C5D9375-099D-4F93-A271-43249A13C3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391"/>
          <a:stretch/>
        </p:blipFill>
        <p:spPr>
          <a:xfrm>
            <a:off x="5862979" y="819651"/>
            <a:ext cx="4026609" cy="213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64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8A7BD8-565C-450E-9872-4C7261CB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CC50FBF-717B-4548-B798-4696E92FF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574" y="788592"/>
            <a:ext cx="2897109" cy="17857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F5FF27-0D70-4C6E-9F81-73689F2C9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835" y="788592"/>
            <a:ext cx="3065411" cy="17857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CA48B0-A42D-45EA-A94A-F324967941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5594" y="788592"/>
            <a:ext cx="2520252" cy="178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370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8A7BD8-565C-450E-9872-4C7261CB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68705D1-3428-4A3F-A2C5-96F9E7EE24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62" r="5154"/>
          <a:stretch/>
        </p:blipFill>
        <p:spPr>
          <a:xfrm>
            <a:off x="708074" y="769088"/>
            <a:ext cx="10775852" cy="143714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9CDC23-4249-4ED3-BEFE-86FF03BBE3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54" r="4346"/>
          <a:stretch/>
        </p:blipFill>
        <p:spPr>
          <a:xfrm>
            <a:off x="506437" y="2768187"/>
            <a:ext cx="11155680" cy="132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859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</Words>
  <Application>Microsoft Office PowerPoint</Application>
  <PresentationFormat>Широкоэкранный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Propisi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</cp:revision>
  <dcterms:created xsi:type="dcterms:W3CDTF">2023-12-06T18:54:08Z</dcterms:created>
  <dcterms:modified xsi:type="dcterms:W3CDTF">2023-12-06T19:10:45Z</dcterms:modified>
</cp:coreProperties>
</file>