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73" r:id="rId3"/>
    <p:sldId id="282" r:id="rId4"/>
    <p:sldId id="272" r:id="rId5"/>
    <p:sldId id="266" r:id="rId6"/>
    <p:sldId id="267" r:id="rId7"/>
    <p:sldId id="268" r:id="rId8"/>
    <p:sldId id="269" r:id="rId9"/>
    <p:sldId id="262" r:id="rId10"/>
    <p:sldId id="259" r:id="rId11"/>
    <p:sldId id="285" r:id="rId12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29" autoAdjust="0"/>
  </p:normalViewPr>
  <p:slideViewPr>
    <p:cSldViewPr>
      <p:cViewPr varScale="1">
        <p:scale>
          <a:sx n="100" d="100"/>
          <a:sy n="100" d="100"/>
        </p:scale>
        <p:origin x="-162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36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2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97517F0B-0E1F-4BB9-84B1-60F50BAEE5D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559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FE5224E-9563-4493-8328-390FE581FFDD}" type="slidenum">
              <a:rPr lang="ru-RU"/>
              <a:pPr/>
              <a:t>1</a:t>
            </a:fld>
            <a:endParaRPr lang="ru-RU"/>
          </a:p>
        </p:txBody>
      </p:sp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E89CD43-D0CC-4BF8-8FAD-DCED3359A9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C2B4BB9-3CC2-4124-BE76-147CF53DBF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16F75EB-762E-4E6E-A804-12C8A41DF7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067122E-68DF-4916-9053-8BF45DD56C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B062599-CE98-481D-8FB1-0F58875118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543D0EC-EBD0-4424-8140-77848531C0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6B07C6-EA5F-4BAF-B90A-9D5354D6EF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C33487-DFD0-4722-8683-2F1AC267B5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C174C01-F4D7-40B5-ACF1-C8A334F091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100C88C-C45E-4F71-BA46-B826B33473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3B8F99B-5FC3-494A-949C-CD1C6238BF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6F8A25D7-62C5-45B1-8729-F473DADED68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752975" y="4140200"/>
            <a:ext cx="5111750" cy="1237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endParaRPr lang="ru-RU" sz="44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r"/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1079500" y="1259557"/>
            <a:ext cx="7417196" cy="590465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Животные 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Крайнего  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Севера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518" y="251445"/>
            <a:ext cx="4608512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792" y="4139877"/>
            <a:ext cx="460851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329" y="251445"/>
            <a:ext cx="4536503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330" y="4139877"/>
            <a:ext cx="4536501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9" y="1475581"/>
            <a:ext cx="8641530" cy="3744416"/>
          </a:xfrm>
        </p:spPr>
        <p:txBody>
          <a:bodyPr/>
          <a:lstStyle/>
          <a:p>
            <a:r>
              <a:rPr lang="ru-RU" sz="54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/>
            </a:r>
            <a:br>
              <a:rPr lang="ru-RU" sz="54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+mn-ea"/>
                <a:cs typeface="+mn-cs"/>
              </a:rPr>
            </a:br>
            <a:endParaRPr lang="ru-RU" sz="5400" b="1" kern="1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792" y="395462"/>
            <a:ext cx="9289602" cy="792088"/>
          </a:xfrm>
        </p:spPr>
        <p:txBody>
          <a:bodyPr/>
          <a:lstStyle/>
          <a:p>
            <a:pPr algn="ctr">
              <a:spcAft>
                <a:spcPct val="0"/>
              </a:spcAft>
            </a:pPr>
            <a:endParaRPr lang="ru-RU" altLang="ru-RU" sz="5400" b="1" kern="12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  <a:p>
            <a:pPr algn="ctr">
              <a:spcAft>
                <a:spcPct val="0"/>
              </a:spcAft>
            </a:pPr>
            <a:endParaRPr lang="ru-RU" altLang="ru-RU" sz="5400" b="1" kern="1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  <a:p>
            <a:pPr algn="ctr">
              <a:spcAft>
                <a:spcPct val="0"/>
              </a:spcAft>
            </a:pPr>
            <a:endParaRPr lang="ru-RU" altLang="ru-RU" sz="5400" b="1" kern="12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  <a:p>
            <a:pPr algn="ctr">
              <a:spcAft>
                <a:spcPct val="0"/>
              </a:spcAft>
            </a:pPr>
            <a:r>
              <a:rPr lang="ru-RU" altLang="ru-RU" sz="5400" b="1" kern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СПАСИБО </a:t>
            </a:r>
            <a:r>
              <a:rPr lang="ru-RU" altLang="ru-RU" sz="54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ЗА ВНИМАНИЕ!</a:t>
            </a:r>
            <a:endParaRPr lang="ru-RU" sz="5400" b="1" kern="1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5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35856" y="802275"/>
            <a:ext cx="7917831" cy="5284446"/>
          </a:xfrm>
          <a:effectLst>
            <a:softEdge rad="127000"/>
          </a:effectLst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1661988"/>
            <a:ext cx="33843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сугробы, стужа, лёд,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пурга снега метёт,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Там хозяин в шубе снежной.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Ходит по снегам безбрежным.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Весь он белый от зимы,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метельной кутерьмы.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давно живёт он здесь,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Потому и белый весь.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Лишь черны глаза и нос: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Пощадил их злой мороз.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36056" y="0"/>
            <a:ext cx="340965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ЗАГАДКИ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 build="p"/>
      <p:bldP spid="14337" grpId="1" build="allAtOnce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5976" y="2051645"/>
            <a:ext cx="583173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Словно царскую корону,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Носит он свои рога.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Ест лишайник, мох зелёный.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Любит снежные луга.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1\Desktop\Для работы\Severny_olen`_log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888" y="1547589"/>
            <a:ext cx="7620000" cy="50800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20032" y="2123653"/>
            <a:ext cx="5687714" cy="2840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Кто в холодном океане,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Словно в теплой пенной ванне,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Может плавать и нырять,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Стаи льдинок разгонять?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Да! Такие виражи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Могут делать лишь...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Для работы\morz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888" y="1259557"/>
            <a:ext cx="7544224" cy="56166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isbaer_bi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4008" y="2987749"/>
            <a:ext cx="4968553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12" descr="http://byaki.net/uploads/posts/2012-12/1355692123_matador_024-900x58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81" y="734837"/>
            <a:ext cx="2326748" cy="1892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010463" y="77523"/>
            <a:ext cx="4849405" cy="664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БЕЛЫЙ МЕДВЕДЬ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14" descr="https://encrypted-tbn0.gstatic.com/images?q=tbn:ANd9GcRR2prbmxgJGSKotcNQgfOwf-ENW9AYHkeWYjulcYyYLgitM8CU-w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2160" y="1306363"/>
            <a:ext cx="2431172" cy="15373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www.lookandtravel.ru/wp-content/uploads/2010/10/%D0%9A%D0%BE%D0%B3%D1%82%D0%B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6667" y="971525"/>
            <a:ext cx="3769443" cy="17635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6" descr="http://900igr.net/datas/biologija/Obitanie-belykh-medvedej/0005-005-Medvedi-pitajutsja-ryboj-i-tjulenjami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0592" y="2735123"/>
            <a:ext cx="2143140" cy="24110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8" descr="http://www.fingus.ru/_ph/12/2/53430686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8636" y="5261182"/>
            <a:ext cx="2507474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8" descr="http://www.lookandtravel.ru/wp-content/uploads/2010/10/%D0%91%D0%B5%D0%BB%D1%8B%D0%B9-%D0%BC%D0%B5%D0%B4%D0%B2%D0%B5%D0%B4%D1%8C-27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776" y="3779837"/>
            <a:ext cx="1800200" cy="31326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059514" y="0"/>
            <a:ext cx="1809791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МОРЖ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Объект 6" descr="tihookeanskiy_morzh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060" y="3491805"/>
            <a:ext cx="5136292" cy="3758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 descr="http://zooclub.ru/skat/img.php?w=700&amp;h=700&amp;img=./attach/50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2881814" cy="183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http://21region.org/uploads/posts/2011-07/1312017894_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9897" y="539477"/>
            <a:ext cx="2006439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0" descr="http://www.barbariki.ru/images/tail/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6496" y="107429"/>
            <a:ext cx="3203243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8" descr="http://t2.gstatic.com/images?q=tbn:ANd9GcRL2S66KpT1mrgiBG3evNpzri5ij8DrHXJ1bP6dx4XDgLn5si4oq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8504" y="2266149"/>
            <a:ext cx="2143140" cy="1875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2" descr="http://img1.liveinternet.ru/images/attach/b/4/104/87/104087983_3DzEnr2PK1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416" y="4427909"/>
            <a:ext cx="3923323" cy="2644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14936_1041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966" y="2339678"/>
            <a:ext cx="4341570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329466" y="107429"/>
            <a:ext cx="5160452" cy="664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80808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СЕВЕРНЫЙ ОЛЕНЬ</a:t>
            </a:r>
            <a:endParaRPr lang="ru-RU" sz="40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Picture 4" descr="http://www.russian-travels.ru/foto2/animals/text/img/1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0192" y="1043533"/>
            <a:ext cx="2322051" cy="906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www.russian-travels.ru/foto2/animals/text/img/1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29"/>
          <a:stretch>
            <a:fillRect/>
          </a:stretch>
        </p:blipFill>
        <p:spPr bwMode="auto">
          <a:xfrm>
            <a:off x="0" y="683493"/>
            <a:ext cx="264320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8" descr="Вот так выглядит ягель - основной корм для северного олен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09" y="3660968"/>
            <a:ext cx="2058057" cy="14870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6" descr="http://900igr.net/data/priroda/Tundra.files/0013-019-JAgel-olenij-mokh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09" y="5764804"/>
            <a:ext cx="2058057" cy="132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6" descr="https://encrypted-tbn0.gstatic.com/images?q=tbn:ANd9GcR4sxqgYXkSIw8UhVkrrBHPuUjmDs8JmIUM8P8nMgjBMHOBc6dpb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16576" y="611485"/>
            <a:ext cx="2466975" cy="18478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2" descr="http://t1.gstatic.com/images?q=tbn:ANd9GcQJhf0WkZSBnDIMfCNzVswqXeJWqcRD2BNIpGnSsbWPjK2I7fIjc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5542" y="2646555"/>
            <a:ext cx="2142312" cy="1925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0" descr=" где обитает олень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7385" y="5580037"/>
            <a:ext cx="3143240" cy="1979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4" descr="http://900igr.net/data/priroda/Tundra.files/0013-018-JAgel-olenij-mokh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5994" y="6136592"/>
            <a:ext cx="2224559" cy="1261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8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56" y="1767906"/>
            <a:ext cx="4400800" cy="2732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 descr="73156136_3818013_afrikanskii_lev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308" y="1551481"/>
            <a:ext cx="471652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38336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56" y="4499917"/>
            <a:ext cx="4400800" cy="2880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3350031_249p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308" y="4637063"/>
            <a:ext cx="4716524" cy="2743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3808" y="27987"/>
            <a:ext cx="9001000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Найди и назови </a:t>
            </a:r>
            <a:br>
              <a:rPr lang="ru-RU" sz="5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лишнюю картинку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1718" y="443623"/>
            <a:ext cx="6572250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1659" y="467469"/>
            <a:ext cx="4680519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714" y="4067869"/>
            <a:ext cx="4608512" cy="289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6855" y="4067869"/>
            <a:ext cx="4536503" cy="287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</TotalTime>
  <Words>72</Words>
  <Application>Microsoft Office PowerPoint</Application>
  <PresentationFormat>Произвольный</PresentationFormat>
  <Paragraphs>27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Home</cp:lastModifiedBy>
  <cp:revision>93</cp:revision>
  <cp:lastPrinted>1601-01-01T00:00:00Z</cp:lastPrinted>
  <dcterms:created xsi:type="dcterms:W3CDTF">2010-11-20T10:03:10Z</dcterms:created>
  <dcterms:modified xsi:type="dcterms:W3CDTF">2019-04-13T18:51:04Z</dcterms:modified>
</cp:coreProperties>
</file>