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slides/slide8.xml" ContentType="application/vnd.openxmlformats-officedocument.presentationml.slide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embedTrueType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presProps" Target="presProps.xml" /><Relationship Id="rId18" Type="http://schemas.openxmlformats.org/officeDocument/2006/relationships/tableStyles" Target="tableStyles.xml" /><Relationship Id="rId19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B17188-0867-4909-8817-DBF49B97241A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894618A-4BD6-4D25-871E-1A0FF4402FA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B17188-0867-4909-8817-DBF49B97241A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894618A-4BD6-4D25-871E-1A0FF4402FA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B17188-0867-4909-8817-DBF49B97241A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894618A-4BD6-4D25-871E-1A0FF4402FA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B17188-0867-4909-8817-DBF49B97241A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894618A-4BD6-4D25-871E-1A0FF4402FA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B17188-0867-4909-8817-DBF49B97241A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894618A-4BD6-4D25-871E-1A0FF4402FA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B17188-0867-4909-8817-DBF49B97241A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894618A-4BD6-4D25-871E-1A0FF4402FA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B17188-0867-4909-8817-DBF49B97241A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894618A-4BD6-4D25-871E-1A0FF4402FA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B17188-0867-4909-8817-DBF49B97241A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894618A-4BD6-4D25-871E-1A0FF4402FA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B17188-0867-4909-8817-DBF49B97241A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894618A-4BD6-4D25-871E-1A0FF4402FA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B17188-0867-4909-8817-DBF49B97241A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894618A-4BD6-4D25-871E-1A0FF4402FA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B17188-0867-4909-8817-DBF49B97241A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894618A-4BD6-4D25-871E-1A0FF4402FA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B17188-0867-4909-8817-DBF49B97241A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894618A-4BD6-4D25-871E-1A0FF4402FA0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jp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4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uchebnik.mos.ru/catalogue?subject_ids=11" TargetMode="External"/><Relationship Id="rId3" Type="http://schemas.openxmlformats.org/officeDocument/2006/relationships/hyperlink" Target="https://uchebnik.mos.ru/material_view/composed_documents/24119413?menuReferrer=catalogue" TargetMode="External"/><Relationship Id="rId4" Type="http://schemas.openxmlformats.org/officeDocument/2006/relationships/hyperlink" Target="https://veraifoma.ru/vshkolu" TargetMode="External"/><Relationship Id="rId5" Type="http://schemas.openxmlformats.org/officeDocument/2006/relationships/hyperlink" Target="https://pravobraz.ru/uchebnik-opk-urok-1/" TargetMode="External"/><Relationship Id="rId6" Type="http://schemas.openxmlformats.org/officeDocument/2006/relationships/hyperlink" Target="https://pravobraz.ru/uchebnik-opk-urok-4/" TargetMode="External"/><Relationship Id="rId7" Type="http://schemas.openxmlformats.org/officeDocument/2006/relationships/hyperlink" Target="https://pravobraz.ru/uchebnik-opk-urok-9/" TargetMode="External"/><Relationship Id="rId8" Type="http://schemas.openxmlformats.org/officeDocument/2006/relationships/hyperlink" Target="https://pravobraz.ru/uchebnik-opk-urok-12/" TargetMode="External"/><Relationship Id="rId9" Type="http://schemas.openxmlformats.org/officeDocument/2006/relationships/hyperlink" Target="https://pravobraz.ru/uchebnik-opk-urok-13/" TargetMode="External"/><Relationship Id="rId10" Type="http://schemas.openxmlformats.org/officeDocument/2006/relationships/hyperlink" Target="https://pravobraz.ru/uchebnik-opk-urok-17/" TargetMode="External"/><Relationship Id="rId11" Type="http://schemas.openxmlformats.org/officeDocument/2006/relationships/hyperlink" Target="https://pravobraz.ru/uchebnik-opk-urok-18/" TargetMode="External"/><Relationship Id="rId12" Type="http://schemas.openxmlformats.org/officeDocument/2006/relationships/hyperlink" Target="https://pravobraz.ru/uchebnik-opk-urok-24/" TargetMode="External"/><Relationship Id="rId13" Type="http://schemas.openxmlformats.org/officeDocument/2006/relationships/hyperlink" Target="https://pravobraz.ru/uchebnik-opk-urok-28/" TargetMode="External"/><Relationship Id="rId14" Type="http://schemas.openxmlformats.org/officeDocument/2006/relationships/hyperlink" Target="https://pravobraz.ru/uchebnik-opk-urok-30/" TargetMode="External"/><Relationship Id="rId15" Type="http://schemas.openxmlformats.org/officeDocument/2006/relationships/hyperlink" Target="https://cloud.mail.ru/public/Ckwb/tXSNwzv98" TargetMode="External"/><Relationship Id="rId16" Type="http://schemas.openxmlformats.org/officeDocument/2006/relationships/hyperlink" Target="https://clever-lab.pro/local/pages/?id=5" TargetMode="Externa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93278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5606" name="Picture 6" descr="https://sun9-22.userapi.com/impg/Inw-_T031o3QXievt28iAFudO-tIcMb_N47mUA/GPomyKYMiRE.jpg?size=730x1024&amp;quality=95&amp;sign=805028816636f374d842413bebc4f555&amp;c_uniq_tag=IbIebBzrLItjRQ0TQRwHZn7H7wFl3qiMpB0Ly0G6VG4&amp;type=album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4658566" y="3536830"/>
            <a:ext cx="2112458" cy="296322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 bwMode="auto">
          <a:xfrm rot="5400000">
            <a:off x="4135190" y="-4135189"/>
            <a:ext cx="3921623" cy="12192002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0" name="Овал 129"/>
          <p:cNvSpPr/>
          <p:nvPr/>
        </p:nvSpPr>
        <p:spPr bwMode="auto">
          <a:xfrm rot="8865459">
            <a:off x="580751" y="136143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12" name="TextBox 1111"/>
          <p:cNvSpPr txBox="1"/>
          <p:nvPr/>
        </p:nvSpPr>
        <p:spPr bwMode="auto">
          <a:xfrm>
            <a:off x="1630814" y="1309185"/>
            <a:ext cx="9171909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4000">
                <a:latin typeface="Monotype Corsiva"/>
              </a:rPr>
              <a:t>Приёмы формирования читательской грамотности </a:t>
            </a:r>
            <a:endParaRPr/>
          </a:p>
          <a:p>
            <a:pPr algn="ctr">
              <a:lnSpc>
                <a:spcPct val="90000"/>
              </a:lnSpc>
              <a:defRPr/>
            </a:pPr>
            <a:r>
              <a:rPr lang="ru-RU" sz="4000">
                <a:latin typeface="Monotype Corsiva"/>
              </a:rPr>
              <a:t>на уроках  ОРКСЭ</a:t>
            </a:r>
            <a:endParaRPr lang="ru-RU" sz="4000">
              <a:latin typeface="Monotype Corsiva"/>
            </a:endParaRPr>
          </a:p>
        </p:txBody>
      </p:sp>
      <p:sp>
        <p:nvSpPr>
          <p:cNvPr id="1240" name="TextBox 1239"/>
          <p:cNvSpPr txBox="1"/>
          <p:nvPr/>
        </p:nvSpPr>
        <p:spPr bwMode="auto">
          <a:xfrm>
            <a:off x="4509983" y="5223722"/>
            <a:ext cx="310372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>
                <a:solidFill>
                  <a:schemeClr val="bg1"/>
                </a:solidFill>
                <a:latin typeface="Montserrat"/>
              </a:rPr>
              <a:t>Текст</a:t>
            </a:r>
            <a:endParaRPr/>
          </a:p>
        </p:txBody>
      </p:sp>
      <p:sp>
        <p:nvSpPr>
          <p:cNvPr id="1241" name="TextBox 1240"/>
          <p:cNvSpPr txBox="1"/>
          <p:nvPr/>
        </p:nvSpPr>
        <p:spPr bwMode="auto">
          <a:xfrm>
            <a:off x="7578199" y="4300695"/>
            <a:ext cx="432625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>
                <a:solidFill>
                  <a:schemeClr val="bg1"/>
                </a:solidFill>
                <a:latin typeface="Montserrat"/>
              </a:rPr>
              <a:t>Веретенникова И.П., учитель начальных классов МБОУ СШ </a:t>
            </a:r>
            <a:endParaRPr/>
          </a:p>
          <a:p>
            <a:pPr algn="ctr">
              <a:lnSpc>
                <a:spcPct val="90000"/>
              </a:lnSpc>
              <a:defRPr/>
            </a:pPr>
            <a:r>
              <a:rPr lang="ru-RU" sz="2400">
                <a:solidFill>
                  <a:schemeClr val="bg1"/>
                </a:solidFill>
                <a:latin typeface="Montserrat"/>
              </a:rPr>
              <a:t>г. Горбатов</a:t>
            </a:r>
            <a:endParaRPr lang="ru-RU" sz="2400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21" name="Google Shape;13683;p70"/>
          <p:cNvSpPr/>
          <p:nvPr/>
        </p:nvSpPr>
        <p:spPr bwMode="auto">
          <a:xfrm>
            <a:off x="5389900" y="695252"/>
            <a:ext cx="760733" cy="564205"/>
          </a:xfrm>
          <a:custGeom>
            <a:avLst/>
            <a:gdLst/>
            <a:ahLst/>
            <a:cxnLst/>
            <a:rect l="l" t="t" r="r" b="b"/>
            <a:pathLst>
              <a:path w="11967" h="9809" fill="norm" stroke="1" extrusionOk="0">
                <a:moveTo>
                  <a:pt x="8309" y="358"/>
                </a:moveTo>
                <a:cubicBezTo>
                  <a:pt x="8940" y="358"/>
                  <a:pt x="9663" y="469"/>
                  <a:pt x="10418" y="796"/>
                </a:cubicBezTo>
                <a:lnTo>
                  <a:pt x="10418" y="7796"/>
                </a:lnTo>
                <a:cubicBezTo>
                  <a:pt x="9723" y="7513"/>
                  <a:pt x="8997" y="7381"/>
                  <a:pt x="8289" y="7381"/>
                </a:cubicBezTo>
                <a:cubicBezTo>
                  <a:pt x="7542" y="7381"/>
                  <a:pt x="6816" y="7527"/>
                  <a:pt x="6168" y="7796"/>
                </a:cubicBezTo>
                <a:lnTo>
                  <a:pt x="6168" y="796"/>
                </a:lnTo>
                <a:cubicBezTo>
                  <a:pt x="6430" y="676"/>
                  <a:pt x="7238" y="358"/>
                  <a:pt x="8309" y="358"/>
                </a:cubicBezTo>
                <a:close/>
                <a:moveTo>
                  <a:pt x="3700" y="358"/>
                </a:moveTo>
                <a:cubicBezTo>
                  <a:pt x="4458" y="358"/>
                  <a:pt x="5191" y="513"/>
                  <a:pt x="5823" y="796"/>
                </a:cubicBezTo>
                <a:cubicBezTo>
                  <a:pt x="5811" y="1677"/>
                  <a:pt x="5811" y="6761"/>
                  <a:pt x="5811" y="7796"/>
                </a:cubicBezTo>
                <a:cubicBezTo>
                  <a:pt x="5418" y="7642"/>
                  <a:pt x="4656" y="7392"/>
                  <a:pt x="3668" y="7392"/>
                </a:cubicBezTo>
                <a:cubicBezTo>
                  <a:pt x="2929" y="7392"/>
                  <a:pt x="2215" y="7523"/>
                  <a:pt x="1548" y="7808"/>
                </a:cubicBezTo>
                <a:lnTo>
                  <a:pt x="1548" y="3867"/>
                </a:lnTo>
                <a:cubicBezTo>
                  <a:pt x="1548" y="3760"/>
                  <a:pt x="1477" y="3689"/>
                  <a:pt x="1370" y="3689"/>
                </a:cubicBezTo>
                <a:cubicBezTo>
                  <a:pt x="1262" y="3689"/>
                  <a:pt x="1191" y="3760"/>
                  <a:pt x="1191" y="3867"/>
                </a:cubicBezTo>
                <a:lnTo>
                  <a:pt x="1191" y="7987"/>
                </a:lnTo>
                <a:cubicBezTo>
                  <a:pt x="1191" y="8118"/>
                  <a:pt x="1298" y="8225"/>
                  <a:pt x="1429" y="8225"/>
                </a:cubicBezTo>
                <a:cubicBezTo>
                  <a:pt x="1465" y="8225"/>
                  <a:pt x="1489" y="8225"/>
                  <a:pt x="1524" y="8213"/>
                </a:cubicBezTo>
                <a:cubicBezTo>
                  <a:pt x="2203" y="7916"/>
                  <a:pt x="2917" y="7761"/>
                  <a:pt x="3656" y="7761"/>
                </a:cubicBezTo>
                <a:cubicBezTo>
                  <a:pt x="4715" y="7761"/>
                  <a:pt x="5537" y="8070"/>
                  <a:pt x="5799" y="8189"/>
                </a:cubicBezTo>
                <a:lnTo>
                  <a:pt x="5799" y="8606"/>
                </a:lnTo>
                <a:lnTo>
                  <a:pt x="417" y="8606"/>
                </a:lnTo>
                <a:cubicBezTo>
                  <a:pt x="381" y="8606"/>
                  <a:pt x="358" y="8582"/>
                  <a:pt x="358" y="8547"/>
                </a:cubicBezTo>
                <a:lnTo>
                  <a:pt x="358" y="1248"/>
                </a:lnTo>
                <a:cubicBezTo>
                  <a:pt x="358" y="1212"/>
                  <a:pt x="381" y="1188"/>
                  <a:pt x="417" y="1188"/>
                </a:cubicBezTo>
                <a:lnTo>
                  <a:pt x="1203" y="1188"/>
                </a:lnTo>
                <a:lnTo>
                  <a:pt x="1203" y="3153"/>
                </a:lnTo>
                <a:cubicBezTo>
                  <a:pt x="1203" y="3248"/>
                  <a:pt x="1274" y="3332"/>
                  <a:pt x="1382" y="3332"/>
                </a:cubicBezTo>
                <a:cubicBezTo>
                  <a:pt x="1489" y="3332"/>
                  <a:pt x="1560" y="3248"/>
                  <a:pt x="1560" y="3153"/>
                </a:cubicBezTo>
                <a:lnTo>
                  <a:pt x="1560" y="796"/>
                </a:lnTo>
                <a:cubicBezTo>
                  <a:pt x="2253" y="495"/>
                  <a:pt x="2987" y="358"/>
                  <a:pt x="3700" y="358"/>
                </a:cubicBezTo>
                <a:close/>
                <a:moveTo>
                  <a:pt x="6608" y="7987"/>
                </a:moveTo>
                <a:lnTo>
                  <a:pt x="6608" y="9249"/>
                </a:lnTo>
                <a:lnTo>
                  <a:pt x="6501" y="9166"/>
                </a:lnTo>
                <a:cubicBezTo>
                  <a:pt x="6471" y="9136"/>
                  <a:pt x="6430" y="9121"/>
                  <a:pt x="6390" y="9121"/>
                </a:cubicBezTo>
                <a:cubicBezTo>
                  <a:pt x="6349" y="9121"/>
                  <a:pt x="6311" y="9136"/>
                  <a:pt x="6287" y="9166"/>
                </a:cubicBezTo>
                <a:lnTo>
                  <a:pt x="6168" y="9261"/>
                </a:lnTo>
                <a:lnTo>
                  <a:pt x="6168" y="8166"/>
                </a:lnTo>
                <a:cubicBezTo>
                  <a:pt x="6251" y="8118"/>
                  <a:pt x="6418" y="8058"/>
                  <a:pt x="6608" y="7987"/>
                </a:cubicBezTo>
                <a:close/>
                <a:moveTo>
                  <a:pt x="8273" y="0"/>
                </a:moveTo>
                <a:cubicBezTo>
                  <a:pt x="7438" y="0"/>
                  <a:pt x="6643" y="178"/>
                  <a:pt x="5989" y="486"/>
                </a:cubicBezTo>
                <a:cubicBezTo>
                  <a:pt x="5715" y="367"/>
                  <a:pt x="4858" y="10"/>
                  <a:pt x="3668" y="10"/>
                </a:cubicBezTo>
                <a:cubicBezTo>
                  <a:pt x="2858" y="10"/>
                  <a:pt x="2072" y="176"/>
                  <a:pt x="1322" y="510"/>
                </a:cubicBezTo>
                <a:cubicBezTo>
                  <a:pt x="1143" y="593"/>
                  <a:pt x="1191" y="796"/>
                  <a:pt x="1191" y="843"/>
                </a:cubicBezTo>
                <a:lnTo>
                  <a:pt x="405" y="843"/>
                </a:lnTo>
                <a:cubicBezTo>
                  <a:pt x="179" y="843"/>
                  <a:pt x="0" y="1022"/>
                  <a:pt x="0" y="1248"/>
                </a:cubicBezTo>
                <a:lnTo>
                  <a:pt x="0" y="8535"/>
                </a:lnTo>
                <a:cubicBezTo>
                  <a:pt x="0" y="8761"/>
                  <a:pt x="179" y="8939"/>
                  <a:pt x="405" y="8939"/>
                </a:cubicBezTo>
                <a:lnTo>
                  <a:pt x="5811" y="8939"/>
                </a:lnTo>
                <a:lnTo>
                  <a:pt x="5811" y="9630"/>
                </a:lnTo>
                <a:cubicBezTo>
                  <a:pt x="5811" y="9740"/>
                  <a:pt x="5889" y="9808"/>
                  <a:pt x="5977" y="9808"/>
                </a:cubicBezTo>
                <a:cubicBezTo>
                  <a:pt x="6013" y="9808"/>
                  <a:pt x="6050" y="9797"/>
                  <a:pt x="6084" y="9773"/>
                </a:cubicBezTo>
                <a:lnTo>
                  <a:pt x="6382" y="9535"/>
                </a:lnTo>
                <a:cubicBezTo>
                  <a:pt x="6656" y="9737"/>
                  <a:pt x="6668" y="9809"/>
                  <a:pt x="6787" y="9809"/>
                </a:cubicBezTo>
                <a:cubicBezTo>
                  <a:pt x="6894" y="9809"/>
                  <a:pt x="6966" y="9737"/>
                  <a:pt x="6966" y="9630"/>
                </a:cubicBezTo>
                <a:lnTo>
                  <a:pt x="6966" y="8939"/>
                </a:lnTo>
                <a:lnTo>
                  <a:pt x="9335" y="8939"/>
                </a:lnTo>
                <a:cubicBezTo>
                  <a:pt x="9442" y="8939"/>
                  <a:pt x="9513" y="8856"/>
                  <a:pt x="9513" y="8761"/>
                </a:cubicBezTo>
                <a:cubicBezTo>
                  <a:pt x="9513" y="8654"/>
                  <a:pt x="9442" y="8582"/>
                  <a:pt x="9335" y="8582"/>
                </a:cubicBezTo>
                <a:lnTo>
                  <a:pt x="6966" y="8582"/>
                </a:lnTo>
                <a:lnTo>
                  <a:pt x="6966" y="7892"/>
                </a:lnTo>
                <a:cubicBezTo>
                  <a:pt x="7400" y="7783"/>
                  <a:pt x="7847" y="7728"/>
                  <a:pt x="8295" y="7728"/>
                </a:cubicBezTo>
                <a:cubicBezTo>
                  <a:pt x="9025" y="7728"/>
                  <a:pt x="9760" y="7875"/>
                  <a:pt x="10454" y="8177"/>
                </a:cubicBezTo>
                <a:cubicBezTo>
                  <a:pt x="10483" y="8192"/>
                  <a:pt x="10514" y="8199"/>
                  <a:pt x="10544" y="8199"/>
                </a:cubicBezTo>
                <a:cubicBezTo>
                  <a:pt x="10662" y="8199"/>
                  <a:pt x="10776" y="8096"/>
                  <a:pt x="10776" y="7963"/>
                </a:cubicBezTo>
                <a:lnTo>
                  <a:pt x="10776" y="1177"/>
                </a:lnTo>
                <a:lnTo>
                  <a:pt x="11561" y="1177"/>
                </a:lnTo>
                <a:cubicBezTo>
                  <a:pt x="11597" y="1177"/>
                  <a:pt x="11621" y="1212"/>
                  <a:pt x="11621" y="1236"/>
                </a:cubicBezTo>
                <a:lnTo>
                  <a:pt x="11621" y="8535"/>
                </a:lnTo>
                <a:cubicBezTo>
                  <a:pt x="11621" y="8570"/>
                  <a:pt x="11597" y="8594"/>
                  <a:pt x="11561" y="8594"/>
                </a:cubicBezTo>
                <a:lnTo>
                  <a:pt x="10049" y="8594"/>
                </a:lnTo>
                <a:cubicBezTo>
                  <a:pt x="9942" y="8594"/>
                  <a:pt x="9871" y="8666"/>
                  <a:pt x="9871" y="8773"/>
                </a:cubicBezTo>
                <a:cubicBezTo>
                  <a:pt x="9871" y="8880"/>
                  <a:pt x="9942" y="8951"/>
                  <a:pt x="10049" y="8951"/>
                </a:cubicBezTo>
                <a:lnTo>
                  <a:pt x="11561" y="8951"/>
                </a:lnTo>
                <a:cubicBezTo>
                  <a:pt x="11788" y="8951"/>
                  <a:pt x="11966" y="8773"/>
                  <a:pt x="11966" y="8547"/>
                </a:cubicBezTo>
                <a:lnTo>
                  <a:pt x="11966" y="1236"/>
                </a:lnTo>
                <a:cubicBezTo>
                  <a:pt x="11954" y="998"/>
                  <a:pt x="11776" y="831"/>
                  <a:pt x="11549" y="831"/>
                </a:cubicBezTo>
                <a:lnTo>
                  <a:pt x="10764" y="831"/>
                </a:lnTo>
                <a:cubicBezTo>
                  <a:pt x="10752" y="784"/>
                  <a:pt x="10811" y="581"/>
                  <a:pt x="10633" y="498"/>
                </a:cubicBezTo>
                <a:cubicBezTo>
                  <a:pt x="9864" y="154"/>
                  <a:pt x="9051" y="0"/>
                  <a:pt x="8273" y="0"/>
                </a:cubicBezTo>
                <a:close/>
              </a:path>
            </a:pathLst>
          </a:custGeom>
          <a:solidFill>
            <a:srgbClr val="2168E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5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25604" name="Picture 4" descr="https://www.e-book24.ru/upload/iblock/0a3/0a38059aa31634c4cc359c83d8dd8a34.jp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493500" y="3208014"/>
            <a:ext cx="2322295" cy="3077041"/>
          </a:xfrm>
          <a:prstGeom prst="rect">
            <a:avLst/>
          </a:prstGeom>
          <a:noFill/>
        </p:spPr>
      </p:pic>
      <p:pic>
        <p:nvPicPr>
          <p:cNvPr id="25602" name="Picture 2" descr="https://avatars.mds.yandex.net/i?id=cc1e760543bf9171c7284c9f62bdccef319c7570-9065873-images-thumbs&amp;n=13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809961" y="2045153"/>
            <a:ext cx="2165231" cy="2874996"/>
          </a:xfrm>
          <a:prstGeom prst="rect">
            <a:avLst/>
          </a:prstGeom>
          <a:noFill/>
        </p:spPr>
      </p:pic>
      <p:sp>
        <p:nvSpPr>
          <p:cNvPr id="24" name="Google Shape;13573;p70"/>
          <p:cNvSpPr/>
          <p:nvPr/>
        </p:nvSpPr>
        <p:spPr bwMode="auto">
          <a:xfrm>
            <a:off x="901735" y="485530"/>
            <a:ext cx="863216" cy="842260"/>
          </a:xfrm>
          <a:custGeom>
            <a:avLst/>
            <a:gdLst/>
            <a:ahLst/>
            <a:cxnLst/>
            <a:rect l="l" t="t" r="r" b="b"/>
            <a:pathLst>
              <a:path w="10752" h="10491" fill="norm" stroke="1" extrusionOk="0">
                <a:moveTo>
                  <a:pt x="9632" y="1406"/>
                </a:moveTo>
                <a:lnTo>
                  <a:pt x="9632" y="2418"/>
                </a:lnTo>
                <a:lnTo>
                  <a:pt x="3584" y="2418"/>
                </a:lnTo>
                <a:lnTo>
                  <a:pt x="3584" y="1918"/>
                </a:lnTo>
                <a:cubicBezTo>
                  <a:pt x="3584" y="1787"/>
                  <a:pt x="3477" y="1680"/>
                  <a:pt x="3346" y="1680"/>
                </a:cubicBezTo>
                <a:lnTo>
                  <a:pt x="1905" y="1680"/>
                </a:lnTo>
                <a:cubicBezTo>
                  <a:pt x="1774" y="1680"/>
                  <a:pt x="1667" y="1787"/>
                  <a:pt x="1667" y="1918"/>
                </a:cubicBezTo>
                <a:lnTo>
                  <a:pt x="1667" y="2358"/>
                </a:lnTo>
                <a:cubicBezTo>
                  <a:pt x="1500" y="2275"/>
                  <a:pt x="1381" y="2108"/>
                  <a:pt x="1381" y="1918"/>
                </a:cubicBezTo>
                <a:cubicBezTo>
                  <a:pt x="1381" y="1632"/>
                  <a:pt x="1607" y="1406"/>
                  <a:pt x="1893" y="1406"/>
                </a:cubicBezTo>
                <a:close/>
                <a:moveTo>
                  <a:pt x="3131" y="2156"/>
                </a:moveTo>
                <a:lnTo>
                  <a:pt x="3131" y="3168"/>
                </a:lnTo>
                <a:lnTo>
                  <a:pt x="2739" y="3001"/>
                </a:lnTo>
                <a:cubicBezTo>
                  <a:pt x="2709" y="2989"/>
                  <a:pt x="2679" y="2983"/>
                  <a:pt x="2649" y="2983"/>
                </a:cubicBezTo>
                <a:cubicBezTo>
                  <a:pt x="2620" y="2983"/>
                  <a:pt x="2590" y="2989"/>
                  <a:pt x="2560" y="3001"/>
                </a:cubicBezTo>
                <a:lnTo>
                  <a:pt x="2143" y="3180"/>
                </a:lnTo>
                <a:lnTo>
                  <a:pt x="2143" y="2156"/>
                </a:lnTo>
                <a:close/>
                <a:moveTo>
                  <a:pt x="10275" y="2882"/>
                </a:moveTo>
                <a:lnTo>
                  <a:pt x="10275" y="3346"/>
                </a:lnTo>
                <a:lnTo>
                  <a:pt x="3584" y="3346"/>
                </a:lnTo>
                <a:lnTo>
                  <a:pt x="3584" y="2882"/>
                </a:lnTo>
                <a:close/>
                <a:moveTo>
                  <a:pt x="8823" y="4728"/>
                </a:moveTo>
                <a:cubicBezTo>
                  <a:pt x="9108" y="4728"/>
                  <a:pt x="9335" y="4954"/>
                  <a:pt x="9335" y="5239"/>
                </a:cubicBezTo>
                <a:cubicBezTo>
                  <a:pt x="9335" y="5430"/>
                  <a:pt x="9216" y="5609"/>
                  <a:pt x="9049" y="5680"/>
                </a:cubicBezTo>
                <a:lnTo>
                  <a:pt x="9049" y="5239"/>
                </a:lnTo>
                <a:cubicBezTo>
                  <a:pt x="9049" y="5097"/>
                  <a:pt x="8942" y="4989"/>
                  <a:pt x="8811" y="4989"/>
                </a:cubicBezTo>
                <a:lnTo>
                  <a:pt x="7358" y="4989"/>
                </a:lnTo>
                <a:cubicBezTo>
                  <a:pt x="7215" y="4989"/>
                  <a:pt x="7120" y="5097"/>
                  <a:pt x="7120" y="5239"/>
                </a:cubicBezTo>
                <a:lnTo>
                  <a:pt x="7120" y="5740"/>
                </a:lnTo>
                <a:lnTo>
                  <a:pt x="1060" y="5740"/>
                </a:lnTo>
                <a:lnTo>
                  <a:pt x="1060" y="4728"/>
                </a:lnTo>
                <a:close/>
                <a:moveTo>
                  <a:pt x="8608" y="5454"/>
                </a:moveTo>
                <a:lnTo>
                  <a:pt x="8608" y="6502"/>
                </a:lnTo>
                <a:lnTo>
                  <a:pt x="8192" y="6323"/>
                </a:lnTo>
                <a:cubicBezTo>
                  <a:pt x="8156" y="6311"/>
                  <a:pt x="8132" y="6311"/>
                  <a:pt x="8096" y="6311"/>
                </a:cubicBezTo>
                <a:cubicBezTo>
                  <a:pt x="8073" y="6311"/>
                  <a:pt x="8037" y="6311"/>
                  <a:pt x="8013" y="6323"/>
                </a:cubicBezTo>
                <a:lnTo>
                  <a:pt x="7620" y="6490"/>
                </a:lnTo>
                <a:lnTo>
                  <a:pt x="7620" y="5454"/>
                </a:lnTo>
                <a:close/>
                <a:moveTo>
                  <a:pt x="8846" y="3811"/>
                </a:moveTo>
                <a:cubicBezTo>
                  <a:pt x="9632" y="3811"/>
                  <a:pt x="10275" y="4442"/>
                  <a:pt x="10275" y="5251"/>
                </a:cubicBezTo>
                <a:cubicBezTo>
                  <a:pt x="10275" y="5632"/>
                  <a:pt x="10120" y="5990"/>
                  <a:pt x="9859" y="6263"/>
                </a:cubicBezTo>
                <a:cubicBezTo>
                  <a:pt x="9632" y="6490"/>
                  <a:pt x="9358" y="6621"/>
                  <a:pt x="9061" y="6668"/>
                </a:cubicBezTo>
                <a:lnTo>
                  <a:pt x="9061" y="6192"/>
                </a:lnTo>
                <a:cubicBezTo>
                  <a:pt x="9501" y="6085"/>
                  <a:pt x="9811" y="5692"/>
                  <a:pt x="9811" y="5239"/>
                </a:cubicBezTo>
                <a:cubicBezTo>
                  <a:pt x="9811" y="4704"/>
                  <a:pt x="9382" y="4263"/>
                  <a:pt x="8846" y="4263"/>
                </a:cubicBezTo>
                <a:lnTo>
                  <a:pt x="476" y="4263"/>
                </a:lnTo>
                <a:lnTo>
                  <a:pt x="476" y="3811"/>
                </a:lnTo>
                <a:close/>
                <a:moveTo>
                  <a:pt x="7144" y="6216"/>
                </a:moveTo>
                <a:lnTo>
                  <a:pt x="7144" y="6680"/>
                </a:lnTo>
                <a:lnTo>
                  <a:pt x="464" y="6680"/>
                </a:lnTo>
                <a:lnTo>
                  <a:pt x="464" y="6216"/>
                </a:lnTo>
                <a:close/>
                <a:moveTo>
                  <a:pt x="9632" y="8073"/>
                </a:moveTo>
                <a:lnTo>
                  <a:pt x="9632" y="9085"/>
                </a:lnTo>
                <a:lnTo>
                  <a:pt x="3584" y="9085"/>
                </a:lnTo>
                <a:lnTo>
                  <a:pt x="3584" y="8585"/>
                </a:lnTo>
                <a:cubicBezTo>
                  <a:pt x="3584" y="8454"/>
                  <a:pt x="3477" y="8347"/>
                  <a:pt x="3346" y="8347"/>
                </a:cubicBezTo>
                <a:lnTo>
                  <a:pt x="1905" y="8347"/>
                </a:lnTo>
                <a:cubicBezTo>
                  <a:pt x="1774" y="8347"/>
                  <a:pt x="1667" y="8454"/>
                  <a:pt x="1667" y="8585"/>
                </a:cubicBezTo>
                <a:lnTo>
                  <a:pt x="1667" y="9026"/>
                </a:lnTo>
                <a:cubicBezTo>
                  <a:pt x="1500" y="8942"/>
                  <a:pt x="1381" y="8776"/>
                  <a:pt x="1381" y="8585"/>
                </a:cubicBezTo>
                <a:cubicBezTo>
                  <a:pt x="1381" y="8299"/>
                  <a:pt x="1607" y="8073"/>
                  <a:pt x="1893" y="8073"/>
                </a:cubicBezTo>
                <a:close/>
                <a:moveTo>
                  <a:pt x="3131" y="8823"/>
                </a:moveTo>
                <a:lnTo>
                  <a:pt x="3131" y="9835"/>
                </a:lnTo>
                <a:lnTo>
                  <a:pt x="2739" y="9669"/>
                </a:lnTo>
                <a:cubicBezTo>
                  <a:pt x="2709" y="9657"/>
                  <a:pt x="2679" y="9651"/>
                  <a:pt x="2649" y="9651"/>
                </a:cubicBezTo>
                <a:cubicBezTo>
                  <a:pt x="2620" y="9651"/>
                  <a:pt x="2590" y="9657"/>
                  <a:pt x="2560" y="9669"/>
                </a:cubicBezTo>
                <a:lnTo>
                  <a:pt x="2143" y="9847"/>
                </a:lnTo>
                <a:lnTo>
                  <a:pt x="2143" y="8823"/>
                </a:lnTo>
                <a:close/>
                <a:moveTo>
                  <a:pt x="10275" y="7144"/>
                </a:moveTo>
                <a:lnTo>
                  <a:pt x="10275" y="7597"/>
                </a:lnTo>
                <a:lnTo>
                  <a:pt x="1905" y="7597"/>
                </a:lnTo>
                <a:cubicBezTo>
                  <a:pt x="1369" y="7597"/>
                  <a:pt x="941" y="8037"/>
                  <a:pt x="941" y="8573"/>
                </a:cubicBezTo>
                <a:cubicBezTo>
                  <a:pt x="941" y="9026"/>
                  <a:pt x="1250" y="9419"/>
                  <a:pt x="1679" y="9526"/>
                </a:cubicBezTo>
                <a:lnTo>
                  <a:pt x="1679" y="10002"/>
                </a:lnTo>
                <a:cubicBezTo>
                  <a:pt x="1381" y="9954"/>
                  <a:pt x="1119" y="9800"/>
                  <a:pt x="893" y="9597"/>
                </a:cubicBezTo>
                <a:cubicBezTo>
                  <a:pt x="631" y="9323"/>
                  <a:pt x="476" y="8954"/>
                  <a:pt x="476" y="8585"/>
                </a:cubicBezTo>
                <a:cubicBezTo>
                  <a:pt x="476" y="7787"/>
                  <a:pt x="1119" y="7144"/>
                  <a:pt x="1917" y="7144"/>
                </a:cubicBezTo>
                <a:close/>
                <a:moveTo>
                  <a:pt x="1917" y="1"/>
                </a:moveTo>
                <a:cubicBezTo>
                  <a:pt x="881" y="1"/>
                  <a:pt x="12" y="846"/>
                  <a:pt x="12" y="1906"/>
                </a:cubicBezTo>
                <a:cubicBezTo>
                  <a:pt x="12" y="2406"/>
                  <a:pt x="214" y="2882"/>
                  <a:pt x="572" y="3239"/>
                </a:cubicBezTo>
                <a:cubicBezTo>
                  <a:pt x="595" y="3275"/>
                  <a:pt x="631" y="3299"/>
                  <a:pt x="667" y="3334"/>
                </a:cubicBezTo>
                <a:lnTo>
                  <a:pt x="238" y="3334"/>
                </a:lnTo>
                <a:cubicBezTo>
                  <a:pt x="107" y="3334"/>
                  <a:pt x="0" y="3430"/>
                  <a:pt x="0" y="3573"/>
                </a:cubicBezTo>
                <a:lnTo>
                  <a:pt x="0" y="4489"/>
                </a:lnTo>
                <a:cubicBezTo>
                  <a:pt x="0" y="4620"/>
                  <a:pt x="107" y="4728"/>
                  <a:pt x="238" y="4728"/>
                </a:cubicBezTo>
                <a:lnTo>
                  <a:pt x="631" y="4728"/>
                </a:lnTo>
                <a:lnTo>
                  <a:pt x="631" y="5751"/>
                </a:lnTo>
                <a:lnTo>
                  <a:pt x="238" y="5751"/>
                </a:lnTo>
                <a:cubicBezTo>
                  <a:pt x="107" y="5751"/>
                  <a:pt x="0" y="5859"/>
                  <a:pt x="0" y="5990"/>
                </a:cubicBezTo>
                <a:lnTo>
                  <a:pt x="0" y="6918"/>
                </a:lnTo>
                <a:cubicBezTo>
                  <a:pt x="0" y="7049"/>
                  <a:pt x="107" y="7156"/>
                  <a:pt x="238" y="7156"/>
                </a:cubicBezTo>
                <a:lnTo>
                  <a:pt x="667" y="7156"/>
                </a:lnTo>
                <a:cubicBezTo>
                  <a:pt x="274" y="7502"/>
                  <a:pt x="12" y="8014"/>
                  <a:pt x="12" y="8597"/>
                </a:cubicBezTo>
                <a:cubicBezTo>
                  <a:pt x="12" y="9109"/>
                  <a:pt x="214" y="9585"/>
                  <a:pt x="572" y="9942"/>
                </a:cubicBezTo>
                <a:cubicBezTo>
                  <a:pt x="929" y="10300"/>
                  <a:pt x="1405" y="10490"/>
                  <a:pt x="1905" y="10490"/>
                </a:cubicBezTo>
                <a:lnTo>
                  <a:pt x="5394" y="10490"/>
                </a:lnTo>
                <a:cubicBezTo>
                  <a:pt x="5525" y="10490"/>
                  <a:pt x="5632" y="10383"/>
                  <a:pt x="5632" y="10252"/>
                </a:cubicBezTo>
                <a:cubicBezTo>
                  <a:pt x="5632" y="10121"/>
                  <a:pt x="5525" y="10014"/>
                  <a:pt x="5394" y="10014"/>
                </a:cubicBezTo>
                <a:lnTo>
                  <a:pt x="3584" y="10014"/>
                </a:lnTo>
                <a:lnTo>
                  <a:pt x="3584" y="9550"/>
                </a:lnTo>
                <a:lnTo>
                  <a:pt x="10275" y="9550"/>
                </a:lnTo>
                <a:lnTo>
                  <a:pt x="10275" y="10014"/>
                </a:lnTo>
                <a:lnTo>
                  <a:pt x="6477" y="10014"/>
                </a:lnTo>
                <a:cubicBezTo>
                  <a:pt x="6346" y="10014"/>
                  <a:pt x="6239" y="10121"/>
                  <a:pt x="6239" y="10252"/>
                </a:cubicBezTo>
                <a:cubicBezTo>
                  <a:pt x="6239" y="10383"/>
                  <a:pt x="6346" y="10490"/>
                  <a:pt x="6477" y="10490"/>
                </a:cubicBezTo>
                <a:lnTo>
                  <a:pt x="10513" y="10490"/>
                </a:lnTo>
                <a:cubicBezTo>
                  <a:pt x="10644" y="10490"/>
                  <a:pt x="10751" y="10383"/>
                  <a:pt x="10751" y="10252"/>
                </a:cubicBezTo>
                <a:lnTo>
                  <a:pt x="10751" y="9323"/>
                </a:lnTo>
                <a:cubicBezTo>
                  <a:pt x="10751" y="9192"/>
                  <a:pt x="10644" y="9085"/>
                  <a:pt x="10513" y="9085"/>
                </a:cubicBezTo>
                <a:lnTo>
                  <a:pt x="10120" y="9085"/>
                </a:lnTo>
                <a:lnTo>
                  <a:pt x="10120" y="8061"/>
                </a:lnTo>
                <a:lnTo>
                  <a:pt x="10513" y="8061"/>
                </a:lnTo>
                <a:cubicBezTo>
                  <a:pt x="10644" y="8061"/>
                  <a:pt x="10751" y="7954"/>
                  <a:pt x="10751" y="7823"/>
                </a:cubicBezTo>
                <a:lnTo>
                  <a:pt x="10751" y="6906"/>
                </a:lnTo>
                <a:cubicBezTo>
                  <a:pt x="10751" y="6763"/>
                  <a:pt x="10644" y="6668"/>
                  <a:pt x="10513" y="6668"/>
                </a:cubicBezTo>
                <a:lnTo>
                  <a:pt x="10073" y="6668"/>
                </a:lnTo>
                <a:cubicBezTo>
                  <a:pt x="10109" y="6633"/>
                  <a:pt x="10156" y="6609"/>
                  <a:pt x="10180" y="6573"/>
                </a:cubicBezTo>
                <a:cubicBezTo>
                  <a:pt x="10537" y="6216"/>
                  <a:pt x="10728" y="5740"/>
                  <a:pt x="10728" y="5239"/>
                </a:cubicBezTo>
                <a:cubicBezTo>
                  <a:pt x="10728" y="4656"/>
                  <a:pt x="10478" y="4144"/>
                  <a:pt x="10073" y="3787"/>
                </a:cubicBezTo>
                <a:lnTo>
                  <a:pt x="10513" y="3787"/>
                </a:lnTo>
                <a:cubicBezTo>
                  <a:pt x="10644" y="3787"/>
                  <a:pt x="10751" y="3692"/>
                  <a:pt x="10751" y="3549"/>
                </a:cubicBezTo>
                <a:lnTo>
                  <a:pt x="10751" y="2632"/>
                </a:lnTo>
                <a:cubicBezTo>
                  <a:pt x="10751" y="2501"/>
                  <a:pt x="10644" y="2394"/>
                  <a:pt x="10513" y="2394"/>
                </a:cubicBezTo>
                <a:lnTo>
                  <a:pt x="10120" y="2394"/>
                </a:lnTo>
                <a:lnTo>
                  <a:pt x="10120" y="1370"/>
                </a:lnTo>
                <a:lnTo>
                  <a:pt x="10513" y="1394"/>
                </a:lnTo>
                <a:cubicBezTo>
                  <a:pt x="10644" y="1394"/>
                  <a:pt x="10751" y="1287"/>
                  <a:pt x="10751" y="1156"/>
                </a:cubicBezTo>
                <a:lnTo>
                  <a:pt x="10751" y="239"/>
                </a:lnTo>
                <a:cubicBezTo>
                  <a:pt x="10751" y="96"/>
                  <a:pt x="10644" y="1"/>
                  <a:pt x="10513" y="1"/>
                </a:cubicBezTo>
                <a:lnTo>
                  <a:pt x="8942" y="1"/>
                </a:lnTo>
                <a:cubicBezTo>
                  <a:pt x="8811" y="1"/>
                  <a:pt x="8704" y="96"/>
                  <a:pt x="8704" y="239"/>
                </a:cubicBezTo>
                <a:cubicBezTo>
                  <a:pt x="8704" y="370"/>
                  <a:pt x="8811" y="477"/>
                  <a:pt x="8942" y="477"/>
                </a:cubicBezTo>
                <a:lnTo>
                  <a:pt x="10287" y="477"/>
                </a:lnTo>
                <a:lnTo>
                  <a:pt x="10287" y="929"/>
                </a:lnTo>
                <a:lnTo>
                  <a:pt x="1905" y="929"/>
                </a:lnTo>
                <a:cubicBezTo>
                  <a:pt x="1369" y="929"/>
                  <a:pt x="941" y="1370"/>
                  <a:pt x="941" y="1906"/>
                </a:cubicBezTo>
                <a:cubicBezTo>
                  <a:pt x="941" y="2358"/>
                  <a:pt x="1250" y="2751"/>
                  <a:pt x="1679" y="2858"/>
                </a:cubicBezTo>
                <a:lnTo>
                  <a:pt x="1679" y="3334"/>
                </a:lnTo>
                <a:cubicBezTo>
                  <a:pt x="1381" y="3287"/>
                  <a:pt x="1119" y="3156"/>
                  <a:pt x="893" y="2930"/>
                </a:cubicBezTo>
                <a:cubicBezTo>
                  <a:pt x="631" y="2656"/>
                  <a:pt x="476" y="2287"/>
                  <a:pt x="476" y="1918"/>
                </a:cubicBezTo>
                <a:cubicBezTo>
                  <a:pt x="476" y="1132"/>
                  <a:pt x="1119" y="477"/>
                  <a:pt x="1917" y="477"/>
                </a:cubicBezTo>
                <a:lnTo>
                  <a:pt x="7870" y="477"/>
                </a:lnTo>
                <a:cubicBezTo>
                  <a:pt x="8013" y="477"/>
                  <a:pt x="8108" y="370"/>
                  <a:pt x="8108" y="239"/>
                </a:cubicBezTo>
                <a:cubicBezTo>
                  <a:pt x="8108" y="96"/>
                  <a:pt x="8013" y="1"/>
                  <a:pt x="7870" y="1"/>
                </a:cubicBezTo>
                <a:close/>
              </a:path>
            </a:pathLst>
          </a:custGeom>
          <a:solidFill>
            <a:srgbClr val="2168E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5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93278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 rot="5400000">
            <a:off x="4946116" y="-4959881"/>
            <a:ext cx="2299768" cy="12192002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5" name="Овал 164"/>
          <p:cNvSpPr/>
          <p:nvPr/>
        </p:nvSpPr>
        <p:spPr bwMode="auto">
          <a:xfrm rot="8865459">
            <a:off x="948355" y="1764436"/>
            <a:ext cx="1058570" cy="1058570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12" name="TextBox 1111"/>
          <p:cNvSpPr txBox="1"/>
          <p:nvPr/>
        </p:nvSpPr>
        <p:spPr bwMode="auto">
          <a:xfrm>
            <a:off x="2329822" y="587380"/>
            <a:ext cx="7532355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5400">
                <a:latin typeface="Montserrat SemiBold"/>
              </a:rPr>
              <a:t>Работа в группах</a:t>
            </a:r>
            <a:endParaRPr lang="ru-RU" sz="5400">
              <a:latin typeface="Montserrat SemiBold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832341" y="3352985"/>
            <a:ext cx="246204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>
                <a:solidFill>
                  <a:schemeClr val="bg1"/>
                </a:solidFill>
                <a:latin typeface="Montserrat"/>
              </a:rPr>
              <a:t> </a:t>
            </a:r>
            <a:endParaRPr lang="ru-RU" sz="2400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1123" name="TextBox 1122"/>
          <p:cNvSpPr txBox="1"/>
          <p:nvPr/>
        </p:nvSpPr>
        <p:spPr bwMode="auto">
          <a:xfrm>
            <a:off x="761136" y="1983893"/>
            <a:ext cx="1258750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5400">
                <a:solidFill>
                  <a:srgbClr val="93278F"/>
                </a:solidFill>
                <a:latin typeface="Montserrat SemiBold"/>
              </a:rPr>
              <a:t>1</a:t>
            </a:r>
            <a:endParaRPr/>
          </a:p>
        </p:txBody>
      </p:sp>
      <p:sp>
        <p:nvSpPr>
          <p:cNvPr id="1126" name="TextBox 1125"/>
          <p:cNvSpPr txBox="1"/>
          <p:nvPr/>
        </p:nvSpPr>
        <p:spPr bwMode="auto">
          <a:xfrm>
            <a:off x="3346729" y="3680790"/>
            <a:ext cx="246204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>
                <a:solidFill>
                  <a:schemeClr val="bg1"/>
                </a:solidFill>
                <a:latin typeface="Montserrat"/>
              </a:rPr>
              <a:t> </a:t>
            </a:r>
            <a:endParaRPr lang="ru-RU" sz="2400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1127" name="TextBox 1126"/>
          <p:cNvSpPr txBox="1"/>
          <p:nvPr/>
        </p:nvSpPr>
        <p:spPr bwMode="auto">
          <a:xfrm>
            <a:off x="9206665" y="3827439"/>
            <a:ext cx="246204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>
                <a:solidFill>
                  <a:schemeClr val="bg1"/>
                </a:solidFill>
                <a:latin typeface="Montserrat"/>
              </a:rPr>
              <a:t>Сотворение мира</a:t>
            </a:r>
            <a:endParaRPr lang="ru-RU" sz="2400">
              <a:solidFill>
                <a:schemeClr val="bg1"/>
              </a:solidFill>
              <a:latin typeface="Montserrat"/>
            </a:endParaRPr>
          </a:p>
        </p:txBody>
      </p:sp>
      <p:cxnSp>
        <p:nvCxnSpPr>
          <p:cNvPr id="1134" name="Прямая соединительная линия 1133"/>
          <p:cNvCxnSpPr>
            <a:cxnSpLocks/>
          </p:cNvCxnSpPr>
          <p:nvPr/>
        </p:nvCxnSpPr>
        <p:spPr bwMode="auto">
          <a:xfrm>
            <a:off x="6049033" y="2501929"/>
            <a:ext cx="0" cy="4005116"/>
          </a:xfrm>
          <a:prstGeom prst="line">
            <a:avLst/>
          </a:prstGeom>
          <a:ln w="635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2" name="Прямая соединительная линия 1141"/>
          <p:cNvCxnSpPr>
            <a:cxnSpLocks/>
          </p:cNvCxnSpPr>
          <p:nvPr/>
        </p:nvCxnSpPr>
        <p:spPr bwMode="auto">
          <a:xfrm>
            <a:off x="3028829" y="2579567"/>
            <a:ext cx="0" cy="4005116"/>
          </a:xfrm>
          <a:prstGeom prst="line">
            <a:avLst/>
          </a:prstGeom>
          <a:ln w="635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Овал 165"/>
          <p:cNvSpPr/>
          <p:nvPr/>
        </p:nvSpPr>
        <p:spPr bwMode="auto">
          <a:xfrm rot="8865459">
            <a:off x="3691833" y="1669547"/>
            <a:ext cx="1058570" cy="1058570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7" name="TextBox 166"/>
          <p:cNvSpPr txBox="1"/>
          <p:nvPr/>
        </p:nvSpPr>
        <p:spPr bwMode="auto">
          <a:xfrm>
            <a:off x="3614298" y="1828619"/>
            <a:ext cx="1258750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5400">
                <a:solidFill>
                  <a:srgbClr val="93278F"/>
                </a:solidFill>
                <a:latin typeface="Montserrat SemiBold"/>
              </a:rPr>
              <a:t>2</a:t>
            </a:r>
            <a:endParaRPr lang="ru-RU" sz="5400">
              <a:solidFill>
                <a:srgbClr val="93278F"/>
              </a:solidFill>
              <a:latin typeface="Montserrat SemiBold"/>
            </a:endParaRPr>
          </a:p>
        </p:txBody>
      </p:sp>
      <p:sp>
        <p:nvSpPr>
          <p:cNvPr id="168" name="Овал 167"/>
          <p:cNvSpPr/>
          <p:nvPr/>
        </p:nvSpPr>
        <p:spPr bwMode="auto">
          <a:xfrm rot="8865459">
            <a:off x="6530202" y="1747186"/>
            <a:ext cx="1058570" cy="1058570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9" name="TextBox 168"/>
          <p:cNvSpPr txBox="1"/>
          <p:nvPr/>
        </p:nvSpPr>
        <p:spPr bwMode="auto">
          <a:xfrm>
            <a:off x="6420623" y="1880378"/>
            <a:ext cx="1258750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5400">
                <a:solidFill>
                  <a:srgbClr val="93278F"/>
                </a:solidFill>
                <a:latin typeface="Montserrat SemiBold"/>
              </a:rPr>
              <a:t>3</a:t>
            </a:r>
            <a:endParaRPr lang="ru-RU" sz="5400">
              <a:solidFill>
                <a:srgbClr val="93278F"/>
              </a:solidFill>
              <a:latin typeface="Montserrat SemiBold"/>
            </a:endParaRPr>
          </a:p>
        </p:txBody>
      </p:sp>
      <p:grpSp>
        <p:nvGrpSpPr>
          <p:cNvPr id="2" name="Группа 169"/>
          <p:cNvGrpSpPr/>
          <p:nvPr/>
        </p:nvGrpSpPr>
        <p:grpSpPr bwMode="auto">
          <a:xfrm>
            <a:off x="10540785" y="6096925"/>
            <a:ext cx="1441817" cy="479132"/>
            <a:chOff x="618275" y="5784697"/>
            <a:chExt cx="1441817" cy="479132"/>
          </a:xfrm>
        </p:grpSpPr>
        <p:sp>
          <p:nvSpPr>
            <p:cNvPr id="171" name="Овал 170"/>
            <p:cNvSpPr/>
            <p:nvPr/>
          </p:nvSpPr>
          <p:spPr bwMode="auto">
            <a:xfrm>
              <a:off x="618275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2" name="Овал 171"/>
            <p:cNvSpPr/>
            <p:nvPr/>
          </p:nvSpPr>
          <p:spPr bwMode="auto">
            <a:xfrm>
              <a:off x="1039261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3" name="Овал 172"/>
            <p:cNvSpPr/>
            <p:nvPr/>
          </p:nvSpPr>
          <p:spPr bwMode="auto">
            <a:xfrm>
              <a:off x="1460247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4" name="Овал 173"/>
            <p:cNvSpPr/>
            <p:nvPr/>
          </p:nvSpPr>
          <p:spPr bwMode="auto">
            <a:xfrm>
              <a:off x="1881233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5" name="Овал 174"/>
            <p:cNvSpPr/>
            <p:nvPr/>
          </p:nvSpPr>
          <p:spPr bwMode="auto">
            <a:xfrm>
              <a:off x="828768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6" name="Овал 175"/>
            <p:cNvSpPr/>
            <p:nvPr/>
          </p:nvSpPr>
          <p:spPr bwMode="auto">
            <a:xfrm>
              <a:off x="1249754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7" name="Овал 176"/>
            <p:cNvSpPr/>
            <p:nvPr/>
          </p:nvSpPr>
          <p:spPr bwMode="auto">
            <a:xfrm>
              <a:off x="1670740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cxnSp>
        <p:nvCxnSpPr>
          <p:cNvPr id="23" name="Прямая соединительная линия 22"/>
          <p:cNvCxnSpPr>
            <a:cxnSpLocks/>
          </p:cNvCxnSpPr>
          <p:nvPr/>
        </p:nvCxnSpPr>
        <p:spPr bwMode="auto">
          <a:xfrm>
            <a:off x="8875622" y="2533560"/>
            <a:ext cx="0" cy="4005116"/>
          </a:xfrm>
          <a:prstGeom prst="line">
            <a:avLst/>
          </a:prstGeom>
          <a:ln w="635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 bwMode="auto">
          <a:xfrm rot="8865459">
            <a:off x="9779486" y="1761563"/>
            <a:ext cx="1058570" cy="1058570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TextBox 24"/>
          <p:cNvSpPr txBox="1"/>
          <p:nvPr/>
        </p:nvSpPr>
        <p:spPr bwMode="auto">
          <a:xfrm>
            <a:off x="9738917" y="1912008"/>
            <a:ext cx="1258750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5400">
                <a:solidFill>
                  <a:srgbClr val="93278F"/>
                </a:solidFill>
                <a:latin typeface="Montserrat SemiBold"/>
              </a:rPr>
              <a:t>4</a:t>
            </a:r>
            <a:endParaRPr lang="ru-RU" sz="5400">
              <a:solidFill>
                <a:srgbClr val="93278F"/>
              </a:solidFill>
              <a:latin typeface="Montserrat SemiBold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181154" y="3597214"/>
            <a:ext cx="274145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3200">
                <a:solidFill>
                  <a:srgbClr val="E6E6E6"/>
                </a:solidFill>
              </a:rPr>
              <a:t>Православные</a:t>
            </a:r>
            <a:endParaRPr/>
          </a:p>
          <a:p>
            <a:pPr>
              <a:defRPr/>
            </a:pPr>
            <a:r>
              <a:rPr lang="ru-RU" sz="3200">
                <a:solidFill>
                  <a:srgbClr val="E6E6E6"/>
                </a:solidFill>
              </a:rPr>
              <a:t> праздники</a:t>
            </a:r>
            <a:endParaRPr lang="ru-RU" sz="3200">
              <a:solidFill>
                <a:srgbClr val="E6E6E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6069801" y="3798684"/>
            <a:ext cx="268600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>
                <a:solidFill>
                  <a:schemeClr val="bg1"/>
                </a:solidFill>
                <a:latin typeface="Montserrat"/>
              </a:rPr>
              <a:t> Православные храмы Руси</a:t>
            </a:r>
            <a:endParaRPr lang="ru-RU" sz="2400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6055745" y="3674852"/>
            <a:ext cx="266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2800">
                <a:solidFill>
                  <a:schemeClr val="bg1"/>
                </a:solidFill>
              </a:rPr>
              <a:t> </a:t>
            </a: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3726611" y="3838755"/>
            <a:ext cx="1850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3200">
                <a:solidFill>
                  <a:schemeClr val="bg1"/>
                </a:solidFill>
              </a:rPr>
              <a:t>Заповеди</a:t>
            </a:r>
            <a:endParaRPr lang="ru-RU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1" y="0"/>
            <a:ext cx="2438400" cy="6858000"/>
          </a:xfrm>
          <a:prstGeom prst="rect">
            <a:avLst/>
          </a:prstGeom>
          <a:solidFill>
            <a:srgbClr val="2168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 bwMode="auto">
          <a:xfrm>
            <a:off x="1578987" y="594026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12" name="TextBox 1111"/>
          <p:cNvSpPr txBox="1"/>
          <p:nvPr/>
        </p:nvSpPr>
        <p:spPr bwMode="auto">
          <a:xfrm>
            <a:off x="3366005" y="298933"/>
            <a:ext cx="917190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600">
                <a:solidFill>
                  <a:schemeClr val="accent1"/>
                </a:solidFill>
                <a:latin typeface="Montserrat SemiBold"/>
              </a:rPr>
              <a:t>Приём « Весы»</a:t>
            </a:r>
            <a:endParaRPr lang="ru-RU" sz="3600">
              <a:solidFill>
                <a:schemeClr val="accent1"/>
              </a:solidFill>
              <a:latin typeface="Montserrat SemiBold"/>
            </a:endParaRPr>
          </a:p>
        </p:txBody>
      </p:sp>
      <p:grpSp>
        <p:nvGrpSpPr>
          <p:cNvPr id="2" name="Группа 81"/>
          <p:cNvGrpSpPr/>
          <p:nvPr/>
        </p:nvGrpSpPr>
        <p:grpSpPr bwMode="auto">
          <a:xfrm>
            <a:off x="10504434" y="695058"/>
            <a:ext cx="1441817" cy="479132"/>
            <a:chOff x="618275" y="5784697"/>
            <a:chExt cx="1441817" cy="479132"/>
          </a:xfrm>
        </p:grpSpPr>
        <p:sp>
          <p:nvSpPr>
            <p:cNvPr id="83" name="Овал 82"/>
            <p:cNvSpPr/>
            <p:nvPr/>
          </p:nvSpPr>
          <p:spPr bwMode="auto">
            <a:xfrm>
              <a:off x="618275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4" name="Овал 83"/>
            <p:cNvSpPr/>
            <p:nvPr/>
          </p:nvSpPr>
          <p:spPr bwMode="auto">
            <a:xfrm>
              <a:off x="1039261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5" name="Овал 84"/>
            <p:cNvSpPr/>
            <p:nvPr/>
          </p:nvSpPr>
          <p:spPr bwMode="auto">
            <a:xfrm>
              <a:off x="1460247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6" name="Овал 85"/>
            <p:cNvSpPr/>
            <p:nvPr/>
          </p:nvSpPr>
          <p:spPr bwMode="auto">
            <a:xfrm>
              <a:off x="1881233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7" name="Овал 86"/>
            <p:cNvSpPr/>
            <p:nvPr/>
          </p:nvSpPr>
          <p:spPr bwMode="auto">
            <a:xfrm>
              <a:off x="828768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8" name="Овал 87"/>
            <p:cNvSpPr/>
            <p:nvPr/>
          </p:nvSpPr>
          <p:spPr bwMode="auto">
            <a:xfrm>
              <a:off x="1249754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9" name="Овал 88"/>
            <p:cNvSpPr/>
            <p:nvPr/>
          </p:nvSpPr>
          <p:spPr bwMode="auto">
            <a:xfrm>
              <a:off x="1670740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90" name="Google Shape;13573;p70"/>
          <p:cNvSpPr/>
          <p:nvPr/>
        </p:nvSpPr>
        <p:spPr bwMode="auto">
          <a:xfrm>
            <a:off x="1942436" y="1012342"/>
            <a:ext cx="863216" cy="842260"/>
          </a:xfrm>
          <a:custGeom>
            <a:avLst/>
            <a:gdLst/>
            <a:ahLst/>
            <a:cxnLst/>
            <a:rect l="l" t="t" r="r" b="b"/>
            <a:pathLst>
              <a:path w="10752" h="10491" fill="norm" stroke="1" extrusionOk="0">
                <a:moveTo>
                  <a:pt x="9632" y="1406"/>
                </a:moveTo>
                <a:lnTo>
                  <a:pt x="9632" y="2418"/>
                </a:lnTo>
                <a:lnTo>
                  <a:pt x="3584" y="2418"/>
                </a:lnTo>
                <a:lnTo>
                  <a:pt x="3584" y="1918"/>
                </a:lnTo>
                <a:cubicBezTo>
                  <a:pt x="3584" y="1787"/>
                  <a:pt x="3477" y="1680"/>
                  <a:pt x="3346" y="1680"/>
                </a:cubicBezTo>
                <a:lnTo>
                  <a:pt x="1905" y="1680"/>
                </a:lnTo>
                <a:cubicBezTo>
                  <a:pt x="1774" y="1680"/>
                  <a:pt x="1667" y="1787"/>
                  <a:pt x="1667" y="1918"/>
                </a:cubicBezTo>
                <a:lnTo>
                  <a:pt x="1667" y="2358"/>
                </a:lnTo>
                <a:cubicBezTo>
                  <a:pt x="1500" y="2275"/>
                  <a:pt x="1381" y="2108"/>
                  <a:pt x="1381" y="1918"/>
                </a:cubicBezTo>
                <a:cubicBezTo>
                  <a:pt x="1381" y="1632"/>
                  <a:pt x="1607" y="1406"/>
                  <a:pt x="1893" y="1406"/>
                </a:cubicBezTo>
                <a:close/>
                <a:moveTo>
                  <a:pt x="3131" y="2156"/>
                </a:moveTo>
                <a:lnTo>
                  <a:pt x="3131" y="3168"/>
                </a:lnTo>
                <a:lnTo>
                  <a:pt x="2739" y="3001"/>
                </a:lnTo>
                <a:cubicBezTo>
                  <a:pt x="2709" y="2989"/>
                  <a:pt x="2679" y="2983"/>
                  <a:pt x="2649" y="2983"/>
                </a:cubicBezTo>
                <a:cubicBezTo>
                  <a:pt x="2620" y="2983"/>
                  <a:pt x="2590" y="2989"/>
                  <a:pt x="2560" y="3001"/>
                </a:cubicBezTo>
                <a:lnTo>
                  <a:pt x="2143" y="3180"/>
                </a:lnTo>
                <a:lnTo>
                  <a:pt x="2143" y="2156"/>
                </a:lnTo>
                <a:close/>
                <a:moveTo>
                  <a:pt x="10275" y="2882"/>
                </a:moveTo>
                <a:lnTo>
                  <a:pt x="10275" y="3346"/>
                </a:lnTo>
                <a:lnTo>
                  <a:pt x="3584" y="3346"/>
                </a:lnTo>
                <a:lnTo>
                  <a:pt x="3584" y="2882"/>
                </a:lnTo>
                <a:close/>
                <a:moveTo>
                  <a:pt x="8823" y="4728"/>
                </a:moveTo>
                <a:cubicBezTo>
                  <a:pt x="9108" y="4728"/>
                  <a:pt x="9335" y="4954"/>
                  <a:pt x="9335" y="5239"/>
                </a:cubicBezTo>
                <a:cubicBezTo>
                  <a:pt x="9335" y="5430"/>
                  <a:pt x="9216" y="5609"/>
                  <a:pt x="9049" y="5680"/>
                </a:cubicBezTo>
                <a:lnTo>
                  <a:pt x="9049" y="5239"/>
                </a:lnTo>
                <a:cubicBezTo>
                  <a:pt x="9049" y="5097"/>
                  <a:pt x="8942" y="4989"/>
                  <a:pt x="8811" y="4989"/>
                </a:cubicBezTo>
                <a:lnTo>
                  <a:pt x="7358" y="4989"/>
                </a:lnTo>
                <a:cubicBezTo>
                  <a:pt x="7215" y="4989"/>
                  <a:pt x="7120" y="5097"/>
                  <a:pt x="7120" y="5239"/>
                </a:cubicBezTo>
                <a:lnTo>
                  <a:pt x="7120" y="5740"/>
                </a:lnTo>
                <a:lnTo>
                  <a:pt x="1060" y="5740"/>
                </a:lnTo>
                <a:lnTo>
                  <a:pt x="1060" y="4728"/>
                </a:lnTo>
                <a:close/>
                <a:moveTo>
                  <a:pt x="8608" y="5454"/>
                </a:moveTo>
                <a:lnTo>
                  <a:pt x="8608" y="6502"/>
                </a:lnTo>
                <a:lnTo>
                  <a:pt x="8192" y="6323"/>
                </a:lnTo>
                <a:cubicBezTo>
                  <a:pt x="8156" y="6311"/>
                  <a:pt x="8132" y="6311"/>
                  <a:pt x="8096" y="6311"/>
                </a:cubicBezTo>
                <a:cubicBezTo>
                  <a:pt x="8073" y="6311"/>
                  <a:pt x="8037" y="6311"/>
                  <a:pt x="8013" y="6323"/>
                </a:cubicBezTo>
                <a:lnTo>
                  <a:pt x="7620" y="6490"/>
                </a:lnTo>
                <a:lnTo>
                  <a:pt x="7620" y="5454"/>
                </a:lnTo>
                <a:close/>
                <a:moveTo>
                  <a:pt x="8846" y="3811"/>
                </a:moveTo>
                <a:cubicBezTo>
                  <a:pt x="9632" y="3811"/>
                  <a:pt x="10275" y="4442"/>
                  <a:pt x="10275" y="5251"/>
                </a:cubicBezTo>
                <a:cubicBezTo>
                  <a:pt x="10275" y="5632"/>
                  <a:pt x="10120" y="5990"/>
                  <a:pt x="9859" y="6263"/>
                </a:cubicBezTo>
                <a:cubicBezTo>
                  <a:pt x="9632" y="6490"/>
                  <a:pt x="9358" y="6621"/>
                  <a:pt x="9061" y="6668"/>
                </a:cubicBezTo>
                <a:lnTo>
                  <a:pt x="9061" y="6192"/>
                </a:lnTo>
                <a:cubicBezTo>
                  <a:pt x="9501" y="6085"/>
                  <a:pt x="9811" y="5692"/>
                  <a:pt x="9811" y="5239"/>
                </a:cubicBezTo>
                <a:cubicBezTo>
                  <a:pt x="9811" y="4704"/>
                  <a:pt x="9382" y="4263"/>
                  <a:pt x="8846" y="4263"/>
                </a:cubicBezTo>
                <a:lnTo>
                  <a:pt x="476" y="4263"/>
                </a:lnTo>
                <a:lnTo>
                  <a:pt x="476" y="3811"/>
                </a:lnTo>
                <a:close/>
                <a:moveTo>
                  <a:pt x="7144" y="6216"/>
                </a:moveTo>
                <a:lnTo>
                  <a:pt x="7144" y="6680"/>
                </a:lnTo>
                <a:lnTo>
                  <a:pt x="464" y="6680"/>
                </a:lnTo>
                <a:lnTo>
                  <a:pt x="464" y="6216"/>
                </a:lnTo>
                <a:close/>
                <a:moveTo>
                  <a:pt x="9632" y="8073"/>
                </a:moveTo>
                <a:lnTo>
                  <a:pt x="9632" y="9085"/>
                </a:lnTo>
                <a:lnTo>
                  <a:pt x="3584" y="9085"/>
                </a:lnTo>
                <a:lnTo>
                  <a:pt x="3584" y="8585"/>
                </a:lnTo>
                <a:cubicBezTo>
                  <a:pt x="3584" y="8454"/>
                  <a:pt x="3477" y="8347"/>
                  <a:pt x="3346" y="8347"/>
                </a:cubicBezTo>
                <a:lnTo>
                  <a:pt x="1905" y="8347"/>
                </a:lnTo>
                <a:cubicBezTo>
                  <a:pt x="1774" y="8347"/>
                  <a:pt x="1667" y="8454"/>
                  <a:pt x="1667" y="8585"/>
                </a:cubicBezTo>
                <a:lnTo>
                  <a:pt x="1667" y="9026"/>
                </a:lnTo>
                <a:cubicBezTo>
                  <a:pt x="1500" y="8942"/>
                  <a:pt x="1381" y="8776"/>
                  <a:pt x="1381" y="8585"/>
                </a:cubicBezTo>
                <a:cubicBezTo>
                  <a:pt x="1381" y="8299"/>
                  <a:pt x="1607" y="8073"/>
                  <a:pt x="1893" y="8073"/>
                </a:cubicBezTo>
                <a:close/>
                <a:moveTo>
                  <a:pt x="3131" y="8823"/>
                </a:moveTo>
                <a:lnTo>
                  <a:pt x="3131" y="9835"/>
                </a:lnTo>
                <a:lnTo>
                  <a:pt x="2739" y="9669"/>
                </a:lnTo>
                <a:cubicBezTo>
                  <a:pt x="2709" y="9657"/>
                  <a:pt x="2679" y="9651"/>
                  <a:pt x="2649" y="9651"/>
                </a:cubicBezTo>
                <a:cubicBezTo>
                  <a:pt x="2620" y="9651"/>
                  <a:pt x="2590" y="9657"/>
                  <a:pt x="2560" y="9669"/>
                </a:cubicBezTo>
                <a:lnTo>
                  <a:pt x="2143" y="9847"/>
                </a:lnTo>
                <a:lnTo>
                  <a:pt x="2143" y="8823"/>
                </a:lnTo>
                <a:close/>
                <a:moveTo>
                  <a:pt x="10275" y="7144"/>
                </a:moveTo>
                <a:lnTo>
                  <a:pt x="10275" y="7597"/>
                </a:lnTo>
                <a:lnTo>
                  <a:pt x="1905" y="7597"/>
                </a:lnTo>
                <a:cubicBezTo>
                  <a:pt x="1369" y="7597"/>
                  <a:pt x="941" y="8037"/>
                  <a:pt x="941" y="8573"/>
                </a:cubicBezTo>
                <a:cubicBezTo>
                  <a:pt x="941" y="9026"/>
                  <a:pt x="1250" y="9419"/>
                  <a:pt x="1679" y="9526"/>
                </a:cubicBezTo>
                <a:lnTo>
                  <a:pt x="1679" y="10002"/>
                </a:lnTo>
                <a:cubicBezTo>
                  <a:pt x="1381" y="9954"/>
                  <a:pt x="1119" y="9800"/>
                  <a:pt x="893" y="9597"/>
                </a:cubicBezTo>
                <a:cubicBezTo>
                  <a:pt x="631" y="9323"/>
                  <a:pt x="476" y="8954"/>
                  <a:pt x="476" y="8585"/>
                </a:cubicBezTo>
                <a:cubicBezTo>
                  <a:pt x="476" y="7787"/>
                  <a:pt x="1119" y="7144"/>
                  <a:pt x="1917" y="7144"/>
                </a:cubicBezTo>
                <a:close/>
                <a:moveTo>
                  <a:pt x="1917" y="1"/>
                </a:moveTo>
                <a:cubicBezTo>
                  <a:pt x="881" y="1"/>
                  <a:pt x="12" y="846"/>
                  <a:pt x="12" y="1906"/>
                </a:cubicBezTo>
                <a:cubicBezTo>
                  <a:pt x="12" y="2406"/>
                  <a:pt x="214" y="2882"/>
                  <a:pt x="572" y="3239"/>
                </a:cubicBezTo>
                <a:cubicBezTo>
                  <a:pt x="595" y="3275"/>
                  <a:pt x="631" y="3299"/>
                  <a:pt x="667" y="3334"/>
                </a:cubicBezTo>
                <a:lnTo>
                  <a:pt x="238" y="3334"/>
                </a:lnTo>
                <a:cubicBezTo>
                  <a:pt x="107" y="3334"/>
                  <a:pt x="0" y="3430"/>
                  <a:pt x="0" y="3573"/>
                </a:cubicBezTo>
                <a:lnTo>
                  <a:pt x="0" y="4489"/>
                </a:lnTo>
                <a:cubicBezTo>
                  <a:pt x="0" y="4620"/>
                  <a:pt x="107" y="4728"/>
                  <a:pt x="238" y="4728"/>
                </a:cubicBezTo>
                <a:lnTo>
                  <a:pt x="631" y="4728"/>
                </a:lnTo>
                <a:lnTo>
                  <a:pt x="631" y="5751"/>
                </a:lnTo>
                <a:lnTo>
                  <a:pt x="238" y="5751"/>
                </a:lnTo>
                <a:cubicBezTo>
                  <a:pt x="107" y="5751"/>
                  <a:pt x="0" y="5859"/>
                  <a:pt x="0" y="5990"/>
                </a:cubicBezTo>
                <a:lnTo>
                  <a:pt x="0" y="6918"/>
                </a:lnTo>
                <a:cubicBezTo>
                  <a:pt x="0" y="7049"/>
                  <a:pt x="107" y="7156"/>
                  <a:pt x="238" y="7156"/>
                </a:cubicBezTo>
                <a:lnTo>
                  <a:pt x="667" y="7156"/>
                </a:lnTo>
                <a:cubicBezTo>
                  <a:pt x="274" y="7502"/>
                  <a:pt x="12" y="8014"/>
                  <a:pt x="12" y="8597"/>
                </a:cubicBezTo>
                <a:cubicBezTo>
                  <a:pt x="12" y="9109"/>
                  <a:pt x="214" y="9585"/>
                  <a:pt x="572" y="9942"/>
                </a:cubicBezTo>
                <a:cubicBezTo>
                  <a:pt x="929" y="10300"/>
                  <a:pt x="1405" y="10490"/>
                  <a:pt x="1905" y="10490"/>
                </a:cubicBezTo>
                <a:lnTo>
                  <a:pt x="5394" y="10490"/>
                </a:lnTo>
                <a:cubicBezTo>
                  <a:pt x="5525" y="10490"/>
                  <a:pt x="5632" y="10383"/>
                  <a:pt x="5632" y="10252"/>
                </a:cubicBezTo>
                <a:cubicBezTo>
                  <a:pt x="5632" y="10121"/>
                  <a:pt x="5525" y="10014"/>
                  <a:pt x="5394" y="10014"/>
                </a:cubicBezTo>
                <a:lnTo>
                  <a:pt x="3584" y="10014"/>
                </a:lnTo>
                <a:lnTo>
                  <a:pt x="3584" y="9550"/>
                </a:lnTo>
                <a:lnTo>
                  <a:pt x="10275" y="9550"/>
                </a:lnTo>
                <a:lnTo>
                  <a:pt x="10275" y="10014"/>
                </a:lnTo>
                <a:lnTo>
                  <a:pt x="6477" y="10014"/>
                </a:lnTo>
                <a:cubicBezTo>
                  <a:pt x="6346" y="10014"/>
                  <a:pt x="6239" y="10121"/>
                  <a:pt x="6239" y="10252"/>
                </a:cubicBezTo>
                <a:cubicBezTo>
                  <a:pt x="6239" y="10383"/>
                  <a:pt x="6346" y="10490"/>
                  <a:pt x="6477" y="10490"/>
                </a:cubicBezTo>
                <a:lnTo>
                  <a:pt x="10513" y="10490"/>
                </a:lnTo>
                <a:cubicBezTo>
                  <a:pt x="10644" y="10490"/>
                  <a:pt x="10751" y="10383"/>
                  <a:pt x="10751" y="10252"/>
                </a:cubicBezTo>
                <a:lnTo>
                  <a:pt x="10751" y="9323"/>
                </a:lnTo>
                <a:cubicBezTo>
                  <a:pt x="10751" y="9192"/>
                  <a:pt x="10644" y="9085"/>
                  <a:pt x="10513" y="9085"/>
                </a:cubicBezTo>
                <a:lnTo>
                  <a:pt x="10120" y="9085"/>
                </a:lnTo>
                <a:lnTo>
                  <a:pt x="10120" y="8061"/>
                </a:lnTo>
                <a:lnTo>
                  <a:pt x="10513" y="8061"/>
                </a:lnTo>
                <a:cubicBezTo>
                  <a:pt x="10644" y="8061"/>
                  <a:pt x="10751" y="7954"/>
                  <a:pt x="10751" y="7823"/>
                </a:cubicBezTo>
                <a:lnTo>
                  <a:pt x="10751" y="6906"/>
                </a:lnTo>
                <a:cubicBezTo>
                  <a:pt x="10751" y="6763"/>
                  <a:pt x="10644" y="6668"/>
                  <a:pt x="10513" y="6668"/>
                </a:cubicBezTo>
                <a:lnTo>
                  <a:pt x="10073" y="6668"/>
                </a:lnTo>
                <a:cubicBezTo>
                  <a:pt x="10109" y="6633"/>
                  <a:pt x="10156" y="6609"/>
                  <a:pt x="10180" y="6573"/>
                </a:cubicBezTo>
                <a:cubicBezTo>
                  <a:pt x="10537" y="6216"/>
                  <a:pt x="10728" y="5740"/>
                  <a:pt x="10728" y="5239"/>
                </a:cubicBezTo>
                <a:cubicBezTo>
                  <a:pt x="10728" y="4656"/>
                  <a:pt x="10478" y="4144"/>
                  <a:pt x="10073" y="3787"/>
                </a:cubicBezTo>
                <a:lnTo>
                  <a:pt x="10513" y="3787"/>
                </a:lnTo>
                <a:cubicBezTo>
                  <a:pt x="10644" y="3787"/>
                  <a:pt x="10751" y="3692"/>
                  <a:pt x="10751" y="3549"/>
                </a:cubicBezTo>
                <a:lnTo>
                  <a:pt x="10751" y="2632"/>
                </a:lnTo>
                <a:cubicBezTo>
                  <a:pt x="10751" y="2501"/>
                  <a:pt x="10644" y="2394"/>
                  <a:pt x="10513" y="2394"/>
                </a:cubicBezTo>
                <a:lnTo>
                  <a:pt x="10120" y="2394"/>
                </a:lnTo>
                <a:lnTo>
                  <a:pt x="10120" y="1370"/>
                </a:lnTo>
                <a:lnTo>
                  <a:pt x="10513" y="1394"/>
                </a:lnTo>
                <a:cubicBezTo>
                  <a:pt x="10644" y="1394"/>
                  <a:pt x="10751" y="1287"/>
                  <a:pt x="10751" y="1156"/>
                </a:cubicBezTo>
                <a:lnTo>
                  <a:pt x="10751" y="239"/>
                </a:lnTo>
                <a:cubicBezTo>
                  <a:pt x="10751" y="96"/>
                  <a:pt x="10644" y="1"/>
                  <a:pt x="10513" y="1"/>
                </a:cubicBezTo>
                <a:lnTo>
                  <a:pt x="8942" y="1"/>
                </a:lnTo>
                <a:cubicBezTo>
                  <a:pt x="8811" y="1"/>
                  <a:pt x="8704" y="96"/>
                  <a:pt x="8704" y="239"/>
                </a:cubicBezTo>
                <a:cubicBezTo>
                  <a:pt x="8704" y="370"/>
                  <a:pt x="8811" y="477"/>
                  <a:pt x="8942" y="477"/>
                </a:cubicBezTo>
                <a:lnTo>
                  <a:pt x="10287" y="477"/>
                </a:lnTo>
                <a:lnTo>
                  <a:pt x="10287" y="929"/>
                </a:lnTo>
                <a:lnTo>
                  <a:pt x="1905" y="929"/>
                </a:lnTo>
                <a:cubicBezTo>
                  <a:pt x="1369" y="929"/>
                  <a:pt x="941" y="1370"/>
                  <a:pt x="941" y="1906"/>
                </a:cubicBezTo>
                <a:cubicBezTo>
                  <a:pt x="941" y="2358"/>
                  <a:pt x="1250" y="2751"/>
                  <a:pt x="1679" y="2858"/>
                </a:cubicBezTo>
                <a:lnTo>
                  <a:pt x="1679" y="3334"/>
                </a:lnTo>
                <a:cubicBezTo>
                  <a:pt x="1381" y="3287"/>
                  <a:pt x="1119" y="3156"/>
                  <a:pt x="893" y="2930"/>
                </a:cubicBezTo>
                <a:cubicBezTo>
                  <a:pt x="631" y="2656"/>
                  <a:pt x="476" y="2287"/>
                  <a:pt x="476" y="1918"/>
                </a:cubicBezTo>
                <a:cubicBezTo>
                  <a:pt x="476" y="1132"/>
                  <a:pt x="1119" y="477"/>
                  <a:pt x="1917" y="477"/>
                </a:cubicBezTo>
                <a:lnTo>
                  <a:pt x="7870" y="477"/>
                </a:lnTo>
                <a:cubicBezTo>
                  <a:pt x="8013" y="477"/>
                  <a:pt x="8108" y="370"/>
                  <a:pt x="8108" y="239"/>
                </a:cubicBezTo>
                <a:cubicBezTo>
                  <a:pt x="8108" y="96"/>
                  <a:pt x="8013" y="1"/>
                  <a:pt x="7870" y="1"/>
                </a:cubicBezTo>
                <a:close/>
              </a:path>
            </a:pathLst>
          </a:custGeom>
          <a:solidFill>
            <a:srgbClr val="2168E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5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3444536" y="1518083"/>
            <a:ext cx="8114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 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16" name="TextBox 15"/>
          <p:cNvSpPr txBox="1"/>
          <p:nvPr/>
        </p:nvSpPr>
        <p:spPr bwMode="auto">
          <a:xfrm>
            <a:off x="3441939" y="992038"/>
            <a:ext cx="8471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i="1">
                <a:solidFill>
                  <a:srgbClr val="FF0000"/>
                </a:solidFill>
              </a:rPr>
              <a:t> </a:t>
            </a:r>
            <a:endParaRPr lang="ru-RU" sz="2400" i="1"/>
          </a:p>
        </p:txBody>
      </p:sp>
      <p:sp>
        <p:nvSpPr>
          <p:cNvPr id="17" name="TextBox 16"/>
          <p:cNvSpPr txBox="1"/>
          <p:nvPr/>
        </p:nvSpPr>
        <p:spPr bwMode="auto">
          <a:xfrm>
            <a:off x="3372927" y="4395787"/>
            <a:ext cx="92992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800">
                <a:solidFill>
                  <a:srgbClr val="FF0000"/>
                </a:solidFill>
              </a:rPr>
              <a:t> </a:t>
            </a:r>
            <a:endParaRPr lang="ru-RU" sz="2000"/>
          </a:p>
          <a:p>
            <a:pPr marL="342900" indent="-342900">
              <a:buAutoNum type="arabicPeriod"/>
              <a:defRPr/>
            </a:pPr>
            <a:endParaRPr lang="ru-RU"/>
          </a:p>
          <a:p>
            <a:pPr marL="342900" indent="-342900">
              <a:buAutoNum type="arabicPeriod"/>
              <a:defRPr/>
            </a:pPr>
            <a:endParaRPr lang="ru-RU"/>
          </a:p>
        </p:txBody>
      </p:sp>
      <p:pic>
        <p:nvPicPr>
          <p:cNvPr id="3078" name="Picture 6" descr="https://img2.freepng.ru/20180504/yye/kisspng-lady-justice-clip-art-criminal-detention-of-domestic-violence-5aec5a7b6600d0.4609651415254390994178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528503" y="1194956"/>
            <a:ext cx="7168252" cy="4778835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 bwMode="auto">
          <a:xfrm>
            <a:off x="284672" y="2329132"/>
            <a:ext cx="21566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bg1"/>
                </a:solidFill>
              </a:rPr>
              <a:t>-Работа с притчей</a:t>
            </a:r>
            <a:endParaRPr/>
          </a:p>
          <a:p>
            <a:pPr>
              <a:defRPr/>
            </a:pPr>
            <a:r>
              <a:rPr lang="ru-RU" sz="2400">
                <a:solidFill>
                  <a:schemeClr val="bg1"/>
                </a:solidFill>
              </a:rPr>
              <a:t>-Сравнивание понятий и т.д.</a:t>
            </a:r>
            <a:endParaRPr/>
          </a:p>
          <a:p>
            <a:pPr>
              <a:defRPr/>
            </a:pPr>
            <a:endParaRPr 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1" y="0"/>
            <a:ext cx="2438400" cy="6858000"/>
          </a:xfrm>
          <a:prstGeom prst="rect">
            <a:avLst/>
          </a:prstGeom>
          <a:solidFill>
            <a:srgbClr val="2168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 bwMode="auto">
          <a:xfrm>
            <a:off x="1578987" y="594026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12" name="TextBox 1111"/>
          <p:cNvSpPr txBox="1"/>
          <p:nvPr/>
        </p:nvSpPr>
        <p:spPr bwMode="auto">
          <a:xfrm>
            <a:off x="3366005" y="298933"/>
            <a:ext cx="917190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600">
                <a:solidFill>
                  <a:schemeClr val="accent1"/>
                </a:solidFill>
                <a:latin typeface="Montserrat SemiBold"/>
              </a:rPr>
              <a:t>Приём «Фотоплёнка »</a:t>
            </a:r>
            <a:endParaRPr lang="ru-RU" sz="3600">
              <a:solidFill>
                <a:schemeClr val="accent1"/>
              </a:solidFill>
              <a:latin typeface="Montserrat SemiBold"/>
            </a:endParaRPr>
          </a:p>
        </p:txBody>
      </p:sp>
      <p:grpSp>
        <p:nvGrpSpPr>
          <p:cNvPr id="2" name="Группа 81"/>
          <p:cNvGrpSpPr/>
          <p:nvPr/>
        </p:nvGrpSpPr>
        <p:grpSpPr bwMode="auto">
          <a:xfrm>
            <a:off x="10504434" y="695058"/>
            <a:ext cx="1441817" cy="479132"/>
            <a:chOff x="618275" y="5784697"/>
            <a:chExt cx="1441817" cy="479132"/>
          </a:xfrm>
        </p:grpSpPr>
        <p:sp>
          <p:nvSpPr>
            <p:cNvPr id="83" name="Овал 82"/>
            <p:cNvSpPr/>
            <p:nvPr/>
          </p:nvSpPr>
          <p:spPr bwMode="auto">
            <a:xfrm>
              <a:off x="618275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4" name="Овал 83"/>
            <p:cNvSpPr/>
            <p:nvPr/>
          </p:nvSpPr>
          <p:spPr bwMode="auto">
            <a:xfrm>
              <a:off x="1039261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5" name="Овал 84"/>
            <p:cNvSpPr/>
            <p:nvPr/>
          </p:nvSpPr>
          <p:spPr bwMode="auto">
            <a:xfrm>
              <a:off x="1460247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6" name="Овал 85"/>
            <p:cNvSpPr/>
            <p:nvPr/>
          </p:nvSpPr>
          <p:spPr bwMode="auto">
            <a:xfrm>
              <a:off x="1881233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7" name="Овал 86"/>
            <p:cNvSpPr/>
            <p:nvPr/>
          </p:nvSpPr>
          <p:spPr bwMode="auto">
            <a:xfrm>
              <a:off x="828768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8" name="Овал 87"/>
            <p:cNvSpPr/>
            <p:nvPr/>
          </p:nvSpPr>
          <p:spPr bwMode="auto">
            <a:xfrm>
              <a:off x="1249754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9" name="Овал 88"/>
            <p:cNvSpPr/>
            <p:nvPr/>
          </p:nvSpPr>
          <p:spPr bwMode="auto">
            <a:xfrm>
              <a:off x="1670740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90" name="Google Shape;13573;p70"/>
          <p:cNvSpPr/>
          <p:nvPr/>
        </p:nvSpPr>
        <p:spPr bwMode="auto">
          <a:xfrm>
            <a:off x="1942436" y="1012342"/>
            <a:ext cx="863216" cy="842260"/>
          </a:xfrm>
          <a:custGeom>
            <a:avLst/>
            <a:gdLst/>
            <a:ahLst/>
            <a:cxnLst/>
            <a:rect l="l" t="t" r="r" b="b"/>
            <a:pathLst>
              <a:path w="10752" h="10491" fill="norm" stroke="1" extrusionOk="0">
                <a:moveTo>
                  <a:pt x="9632" y="1406"/>
                </a:moveTo>
                <a:lnTo>
                  <a:pt x="9632" y="2418"/>
                </a:lnTo>
                <a:lnTo>
                  <a:pt x="3584" y="2418"/>
                </a:lnTo>
                <a:lnTo>
                  <a:pt x="3584" y="1918"/>
                </a:lnTo>
                <a:cubicBezTo>
                  <a:pt x="3584" y="1787"/>
                  <a:pt x="3477" y="1680"/>
                  <a:pt x="3346" y="1680"/>
                </a:cubicBezTo>
                <a:lnTo>
                  <a:pt x="1905" y="1680"/>
                </a:lnTo>
                <a:cubicBezTo>
                  <a:pt x="1774" y="1680"/>
                  <a:pt x="1667" y="1787"/>
                  <a:pt x="1667" y="1918"/>
                </a:cubicBezTo>
                <a:lnTo>
                  <a:pt x="1667" y="2358"/>
                </a:lnTo>
                <a:cubicBezTo>
                  <a:pt x="1500" y="2275"/>
                  <a:pt x="1381" y="2108"/>
                  <a:pt x="1381" y="1918"/>
                </a:cubicBezTo>
                <a:cubicBezTo>
                  <a:pt x="1381" y="1632"/>
                  <a:pt x="1607" y="1406"/>
                  <a:pt x="1893" y="1406"/>
                </a:cubicBezTo>
                <a:close/>
                <a:moveTo>
                  <a:pt x="3131" y="2156"/>
                </a:moveTo>
                <a:lnTo>
                  <a:pt x="3131" y="3168"/>
                </a:lnTo>
                <a:lnTo>
                  <a:pt x="2739" y="3001"/>
                </a:lnTo>
                <a:cubicBezTo>
                  <a:pt x="2709" y="2989"/>
                  <a:pt x="2679" y="2983"/>
                  <a:pt x="2649" y="2983"/>
                </a:cubicBezTo>
                <a:cubicBezTo>
                  <a:pt x="2620" y="2983"/>
                  <a:pt x="2590" y="2989"/>
                  <a:pt x="2560" y="3001"/>
                </a:cubicBezTo>
                <a:lnTo>
                  <a:pt x="2143" y="3180"/>
                </a:lnTo>
                <a:lnTo>
                  <a:pt x="2143" y="2156"/>
                </a:lnTo>
                <a:close/>
                <a:moveTo>
                  <a:pt x="10275" y="2882"/>
                </a:moveTo>
                <a:lnTo>
                  <a:pt x="10275" y="3346"/>
                </a:lnTo>
                <a:lnTo>
                  <a:pt x="3584" y="3346"/>
                </a:lnTo>
                <a:lnTo>
                  <a:pt x="3584" y="2882"/>
                </a:lnTo>
                <a:close/>
                <a:moveTo>
                  <a:pt x="8823" y="4728"/>
                </a:moveTo>
                <a:cubicBezTo>
                  <a:pt x="9108" y="4728"/>
                  <a:pt x="9335" y="4954"/>
                  <a:pt x="9335" y="5239"/>
                </a:cubicBezTo>
                <a:cubicBezTo>
                  <a:pt x="9335" y="5430"/>
                  <a:pt x="9216" y="5609"/>
                  <a:pt x="9049" y="5680"/>
                </a:cubicBezTo>
                <a:lnTo>
                  <a:pt x="9049" y="5239"/>
                </a:lnTo>
                <a:cubicBezTo>
                  <a:pt x="9049" y="5097"/>
                  <a:pt x="8942" y="4989"/>
                  <a:pt x="8811" y="4989"/>
                </a:cubicBezTo>
                <a:lnTo>
                  <a:pt x="7358" y="4989"/>
                </a:lnTo>
                <a:cubicBezTo>
                  <a:pt x="7215" y="4989"/>
                  <a:pt x="7120" y="5097"/>
                  <a:pt x="7120" y="5239"/>
                </a:cubicBezTo>
                <a:lnTo>
                  <a:pt x="7120" y="5740"/>
                </a:lnTo>
                <a:lnTo>
                  <a:pt x="1060" y="5740"/>
                </a:lnTo>
                <a:lnTo>
                  <a:pt x="1060" y="4728"/>
                </a:lnTo>
                <a:close/>
                <a:moveTo>
                  <a:pt x="8608" y="5454"/>
                </a:moveTo>
                <a:lnTo>
                  <a:pt x="8608" y="6502"/>
                </a:lnTo>
                <a:lnTo>
                  <a:pt x="8192" y="6323"/>
                </a:lnTo>
                <a:cubicBezTo>
                  <a:pt x="8156" y="6311"/>
                  <a:pt x="8132" y="6311"/>
                  <a:pt x="8096" y="6311"/>
                </a:cubicBezTo>
                <a:cubicBezTo>
                  <a:pt x="8073" y="6311"/>
                  <a:pt x="8037" y="6311"/>
                  <a:pt x="8013" y="6323"/>
                </a:cubicBezTo>
                <a:lnTo>
                  <a:pt x="7620" y="6490"/>
                </a:lnTo>
                <a:lnTo>
                  <a:pt x="7620" y="5454"/>
                </a:lnTo>
                <a:close/>
                <a:moveTo>
                  <a:pt x="8846" y="3811"/>
                </a:moveTo>
                <a:cubicBezTo>
                  <a:pt x="9632" y="3811"/>
                  <a:pt x="10275" y="4442"/>
                  <a:pt x="10275" y="5251"/>
                </a:cubicBezTo>
                <a:cubicBezTo>
                  <a:pt x="10275" y="5632"/>
                  <a:pt x="10120" y="5990"/>
                  <a:pt x="9859" y="6263"/>
                </a:cubicBezTo>
                <a:cubicBezTo>
                  <a:pt x="9632" y="6490"/>
                  <a:pt x="9358" y="6621"/>
                  <a:pt x="9061" y="6668"/>
                </a:cubicBezTo>
                <a:lnTo>
                  <a:pt x="9061" y="6192"/>
                </a:lnTo>
                <a:cubicBezTo>
                  <a:pt x="9501" y="6085"/>
                  <a:pt x="9811" y="5692"/>
                  <a:pt x="9811" y="5239"/>
                </a:cubicBezTo>
                <a:cubicBezTo>
                  <a:pt x="9811" y="4704"/>
                  <a:pt x="9382" y="4263"/>
                  <a:pt x="8846" y="4263"/>
                </a:cubicBezTo>
                <a:lnTo>
                  <a:pt x="476" y="4263"/>
                </a:lnTo>
                <a:lnTo>
                  <a:pt x="476" y="3811"/>
                </a:lnTo>
                <a:close/>
                <a:moveTo>
                  <a:pt x="7144" y="6216"/>
                </a:moveTo>
                <a:lnTo>
                  <a:pt x="7144" y="6680"/>
                </a:lnTo>
                <a:lnTo>
                  <a:pt x="464" y="6680"/>
                </a:lnTo>
                <a:lnTo>
                  <a:pt x="464" y="6216"/>
                </a:lnTo>
                <a:close/>
                <a:moveTo>
                  <a:pt x="9632" y="8073"/>
                </a:moveTo>
                <a:lnTo>
                  <a:pt x="9632" y="9085"/>
                </a:lnTo>
                <a:lnTo>
                  <a:pt x="3584" y="9085"/>
                </a:lnTo>
                <a:lnTo>
                  <a:pt x="3584" y="8585"/>
                </a:lnTo>
                <a:cubicBezTo>
                  <a:pt x="3584" y="8454"/>
                  <a:pt x="3477" y="8347"/>
                  <a:pt x="3346" y="8347"/>
                </a:cubicBezTo>
                <a:lnTo>
                  <a:pt x="1905" y="8347"/>
                </a:lnTo>
                <a:cubicBezTo>
                  <a:pt x="1774" y="8347"/>
                  <a:pt x="1667" y="8454"/>
                  <a:pt x="1667" y="8585"/>
                </a:cubicBezTo>
                <a:lnTo>
                  <a:pt x="1667" y="9026"/>
                </a:lnTo>
                <a:cubicBezTo>
                  <a:pt x="1500" y="8942"/>
                  <a:pt x="1381" y="8776"/>
                  <a:pt x="1381" y="8585"/>
                </a:cubicBezTo>
                <a:cubicBezTo>
                  <a:pt x="1381" y="8299"/>
                  <a:pt x="1607" y="8073"/>
                  <a:pt x="1893" y="8073"/>
                </a:cubicBezTo>
                <a:close/>
                <a:moveTo>
                  <a:pt x="3131" y="8823"/>
                </a:moveTo>
                <a:lnTo>
                  <a:pt x="3131" y="9835"/>
                </a:lnTo>
                <a:lnTo>
                  <a:pt x="2739" y="9669"/>
                </a:lnTo>
                <a:cubicBezTo>
                  <a:pt x="2709" y="9657"/>
                  <a:pt x="2679" y="9651"/>
                  <a:pt x="2649" y="9651"/>
                </a:cubicBezTo>
                <a:cubicBezTo>
                  <a:pt x="2620" y="9651"/>
                  <a:pt x="2590" y="9657"/>
                  <a:pt x="2560" y="9669"/>
                </a:cubicBezTo>
                <a:lnTo>
                  <a:pt x="2143" y="9847"/>
                </a:lnTo>
                <a:lnTo>
                  <a:pt x="2143" y="8823"/>
                </a:lnTo>
                <a:close/>
                <a:moveTo>
                  <a:pt x="10275" y="7144"/>
                </a:moveTo>
                <a:lnTo>
                  <a:pt x="10275" y="7597"/>
                </a:lnTo>
                <a:lnTo>
                  <a:pt x="1905" y="7597"/>
                </a:lnTo>
                <a:cubicBezTo>
                  <a:pt x="1369" y="7597"/>
                  <a:pt x="941" y="8037"/>
                  <a:pt x="941" y="8573"/>
                </a:cubicBezTo>
                <a:cubicBezTo>
                  <a:pt x="941" y="9026"/>
                  <a:pt x="1250" y="9419"/>
                  <a:pt x="1679" y="9526"/>
                </a:cubicBezTo>
                <a:lnTo>
                  <a:pt x="1679" y="10002"/>
                </a:lnTo>
                <a:cubicBezTo>
                  <a:pt x="1381" y="9954"/>
                  <a:pt x="1119" y="9800"/>
                  <a:pt x="893" y="9597"/>
                </a:cubicBezTo>
                <a:cubicBezTo>
                  <a:pt x="631" y="9323"/>
                  <a:pt x="476" y="8954"/>
                  <a:pt x="476" y="8585"/>
                </a:cubicBezTo>
                <a:cubicBezTo>
                  <a:pt x="476" y="7787"/>
                  <a:pt x="1119" y="7144"/>
                  <a:pt x="1917" y="7144"/>
                </a:cubicBezTo>
                <a:close/>
                <a:moveTo>
                  <a:pt x="1917" y="1"/>
                </a:moveTo>
                <a:cubicBezTo>
                  <a:pt x="881" y="1"/>
                  <a:pt x="12" y="846"/>
                  <a:pt x="12" y="1906"/>
                </a:cubicBezTo>
                <a:cubicBezTo>
                  <a:pt x="12" y="2406"/>
                  <a:pt x="214" y="2882"/>
                  <a:pt x="572" y="3239"/>
                </a:cubicBezTo>
                <a:cubicBezTo>
                  <a:pt x="595" y="3275"/>
                  <a:pt x="631" y="3299"/>
                  <a:pt x="667" y="3334"/>
                </a:cubicBezTo>
                <a:lnTo>
                  <a:pt x="238" y="3334"/>
                </a:lnTo>
                <a:cubicBezTo>
                  <a:pt x="107" y="3334"/>
                  <a:pt x="0" y="3430"/>
                  <a:pt x="0" y="3573"/>
                </a:cubicBezTo>
                <a:lnTo>
                  <a:pt x="0" y="4489"/>
                </a:lnTo>
                <a:cubicBezTo>
                  <a:pt x="0" y="4620"/>
                  <a:pt x="107" y="4728"/>
                  <a:pt x="238" y="4728"/>
                </a:cubicBezTo>
                <a:lnTo>
                  <a:pt x="631" y="4728"/>
                </a:lnTo>
                <a:lnTo>
                  <a:pt x="631" y="5751"/>
                </a:lnTo>
                <a:lnTo>
                  <a:pt x="238" y="5751"/>
                </a:lnTo>
                <a:cubicBezTo>
                  <a:pt x="107" y="5751"/>
                  <a:pt x="0" y="5859"/>
                  <a:pt x="0" y="5990"/>
                </a:cubicBezTo>
                <a:lnTo>
                  <a:pt x="0" y="6918"/>
                </a:lnTo>
                <a:cubicBezTo>
                  <a:pt x="0" y="7049"/>
                  <a:pt x="107" y="7156"/>
                  <a:pt x="238" y="7156"/>
                </a:cubicBezTo>
                <a:lnTo>
                  <a:pt x="667" y="7156"/>
                </a:lnTo>
                <a:cubicBezTo>
                  <a:pt x="274" y="7502"/>
                  <a:pt x="12" y="8014"/>
                  <a:pt x="12" y="8597"/>
                </a:cubicBezTo>
                <a:cubicBezTo>
                  <a:pt x="12" y="9109"/>
                  <a:pt x="214" y="9585"/>
                  <a:pt x="572" y="9942"/>
                </a:cubicBezTo>
                <a:cubicBezTo>
                  <a:pt x="929" y="10300"/>
                  <a:pt x="1405" y="10490"/>
                  <a:pt x="1905" y="10490"/>
                </a:cubicBezTo>
                <a:lnTo>
                  <a:pt x="5394" y="10490"/>
                </a:lnTo>
                <a:cubicBezTo>
                  <a:pt x="5525" y="10490"/>
                  <a:pt x="5632" y="10383"/>
                  <a:pt x="5632" y="10252"/>
                </a:cubicBezTo>
                <a:cubicBezTo>
                  <a:pt x="5632" y="10121"/>
                  <a:pt x="5525" y="10014"/>
                  <a:pt x="5394" y="10014"/>
                </a:cubicBezTo>
                <a:lnTo>
                  <a:pt x="3584" y="10014"/>
                </a:lnTo>
                <a:lnTo>
                  <a:pt x="3584" y="9550"/>
                </a:lnTo>
                <a:lnTo>
                  <a:pt x="10275" y="9550"/>
                </a:lnTo>
                <a:lnTo>
                  <a:pt x="10275" y="10014"/>
                </a:lnTo>
                <a:lnTo>
                  <a:pt x="6477" y="10014"/>
                </a:lnTo>
                <a:cubicBezTo>
                  <a:pt x="6346" y="10014"/>
                  <a:pt x="6239" y="10121"/>
                  <a:pt x="6239" y="10252"/>
                </a:cubicBezTo>
                <a:cubicBezTo>
                  <a:pt x="6239" y="10383"/>
                  <a:pt x="6346" y="10490"/>
                  <a:pt x="6477" y="10490"/>
                </a:cubicBezTo>
                <a:lnTo>
                  <a:pt x="10513" y="10490"/>
                </a:lnTo>
                <a:cubicBezTo>
                  <a:pt x="10644" y="10490"/>
                  <a:pt x="10751" y="10383"/>
                  <a:pt x="10751" y="10252"/>
                </a:cubicBezTo>
                <a:lnTo>
                  <a:pt x="10751" y="9323"/>
                </a:lnTo>
                <a:cubicBezTo>
                  <a:pt x="10751" y="9192"/>
                  <a:pt x="10644" y="9085"/>
                  <a:pt x="10513" y="9085"/>
                </a:cubicBezTo>
                <a:lnTo>
                  <a:pt x="10120" y="9085"/>
                </a:lnTo>
                <a:lnTo>
                  <a:pt x="10120" y="8061"/>
                </a:lnTo>
                <a:lnTo>
                  <a:pt x="10513" y="8061"/>
                </a:lnTo>
                <a:cubicBezTo>
                  <a:pt x="10644" y="8061"/>
                  <a:pt x="10751" y="7954"/>
                  <a:pt x="10751" y="7823"/>
                </a:cubicBezTo>
                <a:lnTo>
                  <a:pt x="10751" y="6906"/>
                </a:lnTo>
                <a:cubicBezTo>
                  <a:pt x="10751" y="6763"/>
                  <a:pt x="10644" y="6668"/>
                  <a:pt x="10513" y="6668"/>
                </a:cubicBezTo>
                <a:lnTo>
                  <a:pt x="10073" y="6668"/>
                </a:lnTo>
                <a:cubicBezTo>
                  <a:pt x="10109" y="6633"/>
                  <a:pt x="10156" y="6609"/>
                  <a:pt x="10180" y="6573"/>
                </a:cubicBezTo>
                <a:cubicBezTo>
                  <a:pt x="10537" y="6216"/>
                  <a:pt x="10728" y="5740"/>
                  <a:pt x="10728" y="5239"/>
                </a:cubicBezTo>
                <a:cubicBezTo>
                  <a:pt x="10728" y="4656"/>
                  <a:pt x="10478" y="4144"/>
                  <a:pt x="10073" y="3787"/>
                </a:cubicBezTo>
                <a:lnTo>
                  <a:pt x="10513" y="3787"/>
                </a:lnTo>
                <a:cubicBezTo>
                  <a:pt x="10644" y="3787"/>
                  <a:pt x="10751" y="3692"/>
                  <a:pt x="10751" y="3549"/>
                </a:cubicBezTo>
                <a:lnTo>
                  <a:pt x="10751" y="2632"/>
                </a:lnTo>
                <a:cubicBezTo>
                  <a:pt x="10751" y="2501"/>
                  <a:pt x="10644" y="2394"/>
                  <a:pt x="10513" y="2394"/>
                </a:cubicBezTo>
                <a:lnTo>
                  <a:pt x="10120" y="2394"/>
                </a:lnTo>
                <a:lnTo>
                  <a:pt x="10120" y="1370"/>
                </a:lnTo>
                <a:lnTo>
                  <a:pt x="10513" y="1394"/>
                </a:lnTo>
                <a:cubicBezTo>
                  <a:pt x="10644" y="1394"/>
                  <a:pt x="10751" y="1287"/>
                  <a:pt x="10751" y="1156"/>
                </a:cubicBezTo>
                <a:lnTo>
                  <a:pt x="10751" y="239"/>
                </a:lnTo>
                <a:cubicBezTo>
                  <a:pt x="10751" y="96"/>
                  <a:pt x="10644" y="1"/>
                  <a:pt x="10513" y="1"/>
                </a:cubicBezTo>
                <a:lnTo>
                  <a:pt x="8942" y="1"/>
                </a:lnTo>
                <a:cubicBezTo>
                  <a:pt x="8811" y="1"/>
                  <a:pt x="8704" y="96"/>
                  <a:pt x="8704" y="239"/>
                </a:cubicBezTo>
                <a:cubicBezTo>
                  <a:pt x="8704" y="370"/>
                  <a:pt x="8811" y="477"/>
                  <a:pt x="8942" y="477"/>
                </a:cubicBezTo>
                <a:lnTo>
                  <a:pt x="10287" y="477"/>
                </a:lnTo>
                <a:lnTo>
                  <a:pt x="10287" y="929"/>
                </a:lnTo>
                <a:lnTo>
                  <a:pt x="1905" y="929"/>
                </a:lnTo>
                <a:cubicBezTo>
                  <a:pt x="1369" y="929"/>
                  <a:pt x="941" y="1370"/>
                  <a:pt x="941" y="1906"/>
                </a:cubicBezTo>
                <a:cubicBezTo>
                  <a:pt x="941" y="2358"/>
                  <a:pt x="1250" y="2751"/>
                  <a:pt x="1679" y="2858"/>
                </a:cubicBezTo>
                <a:lnTo>
                  <a:pt x="1679" y="3334"/>
                </a:lnTo>
                <a:cubicBezTo>
                  <a:pt x="1381" y="3287"/>
                  <a:pt x="1119" y="3156"/>
                  <a:pt x="893" y="2930"/>
                </a:cubicBezTo>
                <a:cubicBezTo>
                  <a:pt x="631" y="2656"/>
                  <a:pt x="476" y="2287"/>
                  <a:pt x="476" y="1918"/>
                </a:cubicBezTo>
                <a:cubicBezTo>
                  <a:pt x="476" y="1132"/>
                  <a:pt x="1119" y="477"/>
                  <a:pt x="1917" y="477"/>
                </a:cubicBezTo>
                <a:lnTo>
                  <a:pt x="7870" y="477"/>
                </a:lnTo>
                <a:cubicBezTo>
                  <a:pt x="8013" y="477"/>
                  <a:pt x="8108" y="370"/>
                  <a:pt x="8108" y="239"/>
                </a:cubicBezTo>
                <a:cubicBezTo>
                  <a:pt x="8108" y="96"/>
                  <a:pt x="8013" y="1"/>
                  <a:pt x="7870" y="1"/>
                </a:cubicBezTo>
                <a:close/>
              </a:path>
            </a:pathLst>
          </a:custGeom>
          <a:solidFill>
            <a:srgbClr val="2168E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5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3444536" y="1518083"/>
            <a:ext cx="8114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 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16" name="TextBox 15"/>
          <p:cNvSpPr txBox="1"/>
          <p:nvPr/>
        </p:nvSpPr>
        <p:spPr bwMode="auto">
          <a:xfrm>
            <a:off x="3312543" y="1164566"/>
            <a:ext cx="84711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FF0000"/>
                </a:solidFill>
              </a:rPr>
              <a:t>Темы</a:t>
            </a:r>
            <a:endParaRPr/>
          </a:p>
          <a:p>
            <a:pPr>
              <a:defRPr/>
            </a:pPr>
            <a:r>
              <a:rPr lang="ru-RU" sz="2400" i="1">
                <a:solidFill>
                  <a:srgbClr val="FF0000"/>
                </a:solidFill>
              </a:rPr>
              <a:t>«Храмы России», «Иконы», «Праздники», «Святые» </a:t>
            </a:r>
            <a:endParaRPr/>
          </a:p>
          <a:p>
            <a:pPr>
              <a:defRPr/>
            </a:pPr>
            <a:r>
              <a:rPr lang="ru-RU" sz="2400" i="1">
                <a:solidFill>
                  <a:srgbClr val="FF0000"/>
                </a:solidFill>
              </a:rPr>
              <a:t>и т.д.</a:t>
            </a:r>
            <a:endParaRPr lang="ru-RU" sz="2400" i="1"/>
          </a:p>
        </p:txBody>
      </p:sp>
      <p:sp>
        <p:nvSpPr>
          <p:cNvPr id="17" name="TextBox 16"/>
          <p:cNvSpPr txBox="1"/>
          <p:nvPr/>
        </p:nvSpPr>
        <p:spPr bwMode="auto">
          <a:xfrm>
            <a:off x="3372927" y="4395787"/>
            <a:ext cx="92992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800">
                <a:solidFill>
                  <a:srgbClr val="FF0000"/>
                </a:solidFill>
              </a:rPr>
              <a:t> </a:t>
            </a:r>
            <a:endParaRPr lang="ru-RU" sz="2000"/>
          </a:p>
          <a:p>
            <a:pPr marL="342900" indent="-342900">
              <a:buAutoNum type="arabicPeriod"/>
              <a:defRPr/>
            </a:pPr>
            <a:endParaRPr lang="ru-RU"/>
          </a:p>
          <a:p>
            <a:pPr marL="342900" indent="-342900">
              <a:buAutoNum type="arabicPeriod"/>
              <a:defRPr/>
            </a:pP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7264" t="41887" r="17712" b="40377"/>
          <a:stretch/>
        </p:blipFill>
        <p:spPr bwMode="auto">
          <a:xfrm>
            <a:off x="155275" y="3143196"/>
            <a:ext cx="11766430" cy="2532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AutoShape 4" descr="https://corolewa.com/wa-data/public/shop/products/53/41/4153/images/10986/10986.970.jpg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034" name="AutoShape 10" descr="https://yt3.ggpht.com/ytc/AMLnZu9810NEmoW7dWEsAe2z9Oi_xOL_qqdmretk9y6Y=s900-c-k-c0x00ffffff-no-rj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036" name="AutoShape 12" descr="https://yt3.ggpht.com/ytc/AMLnZu9810NEmoW7dWEsAe2z9Oi_xOL_qqdmretk9y6Y=s900-c-k-c0x00ffffff-no-rj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038" name="AutoShape 14" descr="https://yt3.ggpht.com/ytc/AMLnZu9810NEmoW7dWEsAe2z9Oi_xOL_qqdmretk9y6Y=s900-c-k-c0x00ffffff-no-rj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1039" name="Picture 15" descr="F:\2022-2023\ммо орксэ\семинар апрель\10443_20150714_132521.jp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543464" y="3514435"/>
            <a:ext cx="3657601" cy="1739051"/>
          </a:xfrm>
          <a:prstGeom prst="rect">
            <a:avLst/>
          </a:prstGeom>
          <a:noFill/>
        </p:spPr>
      </p:pic>
      <p:pic>
        <p:nvPicPr>
          <p:cNvPr id="1042" name="Picture 18" descr="https://upload.wikimedia.org/wikipedia/commons/thumb/6/6b/%D0%92%D0%BE%D1%81%D0%BA%D1%80%D0%B5%D1%81%D0%B5%D0%BD%D1%81%D0%BA%D0%B0%D1%8F_%D1%86%D0%B5%D1%80%D0%BA%D0%BE%D0%B2%D1%8C_1778_%D0%B3.jpg/1200px-%D0%92%D0%BE%D1%81%D0%BA%D1%80%D0%B5%D1%81%D0%B5%D0%BD%D1%81%D0%BA%D0%B0%D1%8F_%D1%86%D0%B5%D1%80%D0%BA%D0%BE%D0%B2%D1%8C_1778_%D0%B3.jpg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4511616" y="3599192"/>
            <a:ext cx="2104844" cy="1659378"/>
          </a:xfrm>
          <a:prstGeom prst="rect">
            <a:avLst/>
          </a:prstGeom>
          <a:noFill/>
        </p:spPr>
      </p:pic>
      <p:pic>
        <p:nvPicPr>
          <p:cNvPr id="1044" name="Picture 20" descr="https://a.d-cd.net/e2ef844s-960.jpg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6841051" y="3623093"/>
            <a:ext cx="2334766" cy="1647645"/>
          </a:xfrm>
          <a:prstGeom prst="rect">
            <a:avLst/>
          </a:prstGeom>
          <a:noFill/>
        </p:spPr>
      </p:pic>
      <p:pic>
        <p:nvPicPr>
          <p:cNvPr id="1046" name="Picture 22" descr="https://sobory.ru/pic/11380/11392_20090113_174641.jpg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9359960" y="3616621"/>
            <a:ext cx="2225316" cy="167047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0" y="0"/>
            <a:ext cx="2559171" cy="6970143"/>
          </a:xfrm>
          <a:prstGeom prst="rect">
            <a:avLst/>
          </a:prstGeom>
          <a:solidFill>
            <a:srgbClr val="2168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 bwMode="auto">
          <a:xfrm>
            <a:off x="1518602" y="550894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12" name="TextBox 1111"/>
          <p:cNvSpPr txBox="1"/>
          <p:nvPr/>
        </p:nvSpPr>
        <p:spPr bwMode="auto">
          <a:xfrm>
            <a:off x="3366005" y="298933"/>
            <a:ext cx="917190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600">
                <a:solidFill>
                  <a:schemeClr val="accent1"/>
                </a:solidFill>
                <a:latin typeface="Montserrat SemiBold"/>
              </a:rPr>
              <a:t>Приём «Ладони »</a:t>
            </a:r>
            <a:endParaRPr lang="ru-RU" sz="3600">
              <a:solidFill>
                <a:schemeClr val="accent1"/>
              </a:solidFill>
              <a:latin typeface="Montserrat SemiBold"/>
            </a:endParaRPr>
          </a:p>
        </p:txBody>
      </p:sp>
      <p:grpSp>
        <p:nvGrpSpPr>
          <p:cNvPr id="2" name="Группа 81"/>
          <p:cNvGrpSpPr/>
          <p:nvPr/>
        </p:nvGrpSpPr>
        <p:grpSpPr bwMode="auto">
          <a:xfrm>
            <a:off x="10504434" y="695058"/>
            <a:ext cx="1441817" cy="479132"/>
            <a:chOff x="618275" y="5784697"/>
            <a:chExt cx="1441817" cy="479132"/>
          </a:xfrm>
        </p:grpSpPr>
        <p:sp>
          <p:nvSpPr>
            <p:cNvPr id="83" name="Овал 82"/>
            <p:cNvSpPr/>
            <p:nvPr/>
          </p:nvSpPr>
          <p:spPr bwMode="auto">
            <a:xfrm>
              <a:off x="618275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4" name="Овал 83"/>
            <p:cNvSpPr/>
            <p:nvPr/>
          </p:nvSpPr>
          <p:spPr bwMode="auto">
            <a:xfrm>
              <a:off x="1039261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5" name="Овал 84"/>
            <p:cNvSpPr/>
            <p:nvPr/>
          </p:nvSpPr>
          <p:spPr bwMode="auto">
            <a:xfrm>
              <a:off x="1460247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6" name="Овал 85"/>
            <p:cNvSpPr/>
            <p:nvPr/>
          </p:nvSpPr>
          <p:spPr bwMode="auto">
            <a:xfrm>
              <a:off x="1881233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7" name="Овал 86"/>
            <p:cNvSpPr/>
            <p:nvPr/>
          </p:nvSpPr>
          <p:spPr bwMode="auto">
            <a:xfrm>
              <a:off x="828768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8" name="Овал 87"/>
            <p:cNvSpPr/>
            <p:nvPr/>
          </p:nvSpPr>
          <p:spPr bwMode="auto">
            <a:xfrm>
              <a:off x="1249754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9" name="Овал 88"/>
            <p:cNvSpPr/>
            <p:nvPr/>
          </p:nvSpPr>
          <p:spPr bwMode="auto">
            <a:xfrm>
              <a:off x="1670740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90" name="Google Shape;13573;p70"/>
          <p:cNvSpPr/>
          <p:nvPr/>
        </p:nvSpPr>
        <p:spPr bwMode="auto">
          <a:xfrm>
            <a:off x="1942436" y="1012342"/>
            <a:ext cx="863216" cy="842260"/>
          </a:xfrm>
          <a:custGeom>
            <a:avLst/>
            <a:gdLst/>
            <a:ahLst/>
            <a:cxnLst/>
            <a:rect l="l" t="t" r="r" b="b"/>
            <a:pathLst>
              <a:path w="10752" h="10491" fill="norm" stroke="1" extrusionOk="0">
                <a:moveTo>
                  <a:pt x="9632" y="1406"/>
                </a:moveTo>
                <a:lnTo>
                  <a:pt x="9632" y="2418"/>
                </a:lnTo>
                <a:lnTo>
                  <a:pt x="3584" y="2418"/>
                </a:lnTo>
                <a:lnTo>
                  <a:pt x="3584" y="1918"/>
                </a:lnTo>
                <a:cubicBezTo>
                  <a:pt x="3584" y="1787"/>
                  <a:pt x="3477" y="1680"/>
                  <a:pt x="3346" y="1680"/>
                </a:cubicBezTo>
                <a:lnTo>
                  <a:pt x="1905" y="1680"/>
                </a:lnTo>
                <a:cubicBezTo>
                  <a:pt x="1774" y="1680"/>
                  <a:pt x="1667" y="1787"/>
                  <a:pt x="1667" y="1918"/>
                </a:cubicBezTo>
                <a:lnTo>
                  <a:pt x="1667" y="2358"/>
                </a:lnTo>
                <a:cubicBezTo>
                  <a:pt x="1500" y="2275"/>
                  <a:pt x="1381" y="2108"/>
                  <a:pt x="1381" y="1918"/>
                </a:cubicBezTo>
                <a:cubicBezTo>
                  <a:pt x="1381" y="1632"/>
                  <a:pt x="1607" y="1406"/>
                  <a:pt x="1893" y="1406"/>
                </a:cubicBezTo>
                <a:close/>
                <a:moveTo>
                  <a:pt x="3131" y="2156"/>
                </a:moveTo>
                <a:lnTo>
                  <a:pt x="3131" y="3168"/>
                </a:lnTo>
                <a:lnTo>
                  <a:pt x="2739" y="3001"/>
                </a:lnTo>
                <a:cubicBezTo>
                  <a:pt x="2709" y="2989"/>
                  <a:pt x="2679" y="2983"/>
                  <a:pt x="2649" y="2983"/>
                </a:cubicBezTo>
                <a:cubicBezTo>
                  <a:pt x="2620" y="2983"/>
                  <a:pt x="2590" y="2989"/>
                  <a:pt x="2560" y="3001"/>
                </a:cubicBezTo>
                <a:lnTo>
                  <a:pt x="2143" y="3180"/>
                </a:lnTo>
                <a:lnTo>
                  <a:pt x="2143" y="2156"/>
                </a:lnTo>
                <a:close/>
                <a:moveTo>
                  <a:pt x="10275" y="2882"/>
                </a:moveTo>
                <a:lnTo>
                  <a:pt x="10275" y="3346"/>
                </a:lnTo>
                <a:lnTo>
                  <a:pt x="3584" y="3346"/>
                </a:lnTo>
                <a:lnTo>
                  <a:pt x="3584" y="2882"/>
                </a:lnTo>
                <a:close/>
                <a:moveTo>
                  <a:pt x="8823" y="4728"/>
                </a:moveTo>
                <a:cubicBezTo>
                  <a:pt x="9108" y="4728"/>
                  <a:pt x="9335" y="4954"/>
                  <a:pt x="9335" y="5239"/>
                </a:cubicBezTo>
                <a:cubicBezTo>
                  <a:pt x="9335" y="5430"/>
                  <a:pt x="9216" y="5609"/>
                  <a:pt x="9049" y="5680"/>
                </a:cubicBezTo>
                <a:lnTo>
                  <a:pt x="9049" y="5239"/>
                </a:lnTo>
                <a:cubicBezTo>
                  <a:pt x="9049" y="5097"/>
                  <a:pt x="8942" y="4989"/>
                  <a:pt x="8811" y="4989"/>
                </a:cubicBezTo>
                <a:lnTo>
                  <a:pt x="7358" y="4989"/>
                </a:lnTo>
                <a:cubicBezTo>
                  <a:pt x="7215" y="4989"/>
                  <a:pt x="7120" y="5097"/>
                  <a:pt x="7120" y="5239"/>
                </a:cubicBezTo>
                <a:lnTo>
                  <a:pt x="7120" y="5740"/>
                </a:lnTo>
                <a:lnTo>
                  <a:pt x="1060" y="5740"/>
                </a:lnTo>
                <a:lnTo>
                  <a:pt x="1060" y="4728"/>
                </a:lnTo>
                <a:close/>
                <a:moveTo>
                  <a:pt x="8608" y="5454"/>
                </a:moveTo>
                <a:lnTo>
                  <a:pt x="8608" y="6502"/>
                </a:lnTo>
                <a:lnTo>
                  <a:pt x="8192" y="6323"/>
                </a:lnTo>
                <a:cubicBezTo>
                  <a:pt x="8156" y="6311"/>
                  <a:pt x="8132" y="6311"/>
                  <a:pt x="8096" y="6311"/>
                </a:cubicBezTo>
                <a:cubicBezTo>
                  <a:pt x="8073" y="6311"/>
                  <a:pt x="8037" y="6311"/>
                  <a:pt x="8013" y="6323"/>
                </a:cubicBezTo>
                <a:lnTo>
                  <a:pt x="7620" y="6490"/>
                </a:lnTo>
                <a:lnTo>
                  <a:pt x="7620" y="5454"/>
                </a:lnTo>
                <a:close/>
                <a:moveTo>
                  <a:pt x="8846" y="3811"/>
                </a:moveTo>
                <a:cubicBezTo>
                  <a:pt x="9632" y="3811"/>
                  <a:pt x="10275" y="4442"/>
                  <a:pt x="10275" y="5251"/>
                </a:cubicBezTo>
                <a:cubicBezTo>
                  <a:pt x="10275" y="5632"/>
                  <a:pt x="10120" y="5990"/>
                  <a:pt x="9859" y="6263"/>
                </a:cubicBezTo>
                <a:cubicBezTo>
                  <a:pt x="9632" y="6490"/>
                  <a:pt x="9358" y="6621"/>
                  <a:pt x="9061" y="6668"/>
                </a:cubicBezTo>
                <a:lnTo>
                  <a:pt x="9061" y="6192"/>
                </a:lnTo>
                <a:cubicBezTo>
                  <a:pt x="9501" y="6085"/>
                  <a:pt x="9811" y="5692"/>
                  <a:pt x="9811" y="5239"/>
                </a:cubicBezTo>
                <a:cubicBezTo>
                  <a:pt x="9811" y="4704"/>
                  <a:pt x="9382" y="4263"/>
                  <a:pt x="8846" y="4263"/>
                </a:cubicBezTo>
                <a:lnTo>
                  <a:pt x="476" y="4263"/>
                </a:lnTo>
                <a:lnTo>
                  <a:pt x="476" y="3811"/>
                </a:lnTo>
                <a:close/>
                <a:moveTo>
                  <a:pt x="7144" y="6216"/>
                </a:moveTo>
                <a:lnTo>
                  <a:pt x="7144" y="6680"/>
                </a:lnTo>
                <a:lnTo>
                  <a:pt x="464" y="6680"/>
                </a:lnTo>
                <a:lnTo>
                  <a:pt x="464" y="6216"/>
                </a:lnTo>
                <a:close/>
                <a:moveTo>
                  <a:pt x="9632" y="8073"/>
                </a:moveTo>
                <a:lnTo>
                  <a:pt x="9632" y="9085"/>
                </a:lnTo>
                <a:lnTo>
                  <a:pt x="3584" y="9085"/>
                </a:lnTo>
                <a:lnTo>
                  <a:pt x="3584" y="8585"/>
                </a:lnTo>
                <a:cubicBezTo>
                  <a:pt x="3584" y="8454"/>
                  <a:pt x="3477" y="8347"/>
                  <a:pt x="3346" y="8347"/>
                </a:cubicBezTo>
                <a:lnTo>
                  <a:pt x="1905" y="8347"/>
                </a:lnTo>
                <a:cubicBezTo>
                  <a:pt x="1774" y="8347"/>
                  <a:pt x="1667" y="8454"/>
                  <a:pt x="1667" y="8585"/>
                </a:cubicBezTo>
                <a:lnTo>
                  <a:pt x="1667" y="9026"/>
                </a:lnTo>
                <a:cubicBezTo>
                  <a:pt x="1500" y="8942"/>
                  <a:pt x="1381" y="8776"/>
                  <a:pt x="1381" y="8585"/>
                </a:cubicBezTo>
                <a:cubicBezTo>
                  <a:pt x="1381" y="8299"/>
                  <a:pt x="1607" y="8073"/>
                  <a:pt x="1893" y="8073"/>
                </a:cubicBezTo>
                <a:close/>
                <a:moveTo>
                  <a:pt x="3131" y="8823"/>
                </a:moveTo>
                <a:lnTo>
                  <a:pt x="3131" y="9835"/>
                </a:lnTo>
                <a:lnTo>
                  <a:pt x="2739" y="9669"/>
                </a:lnTo>
                <a:cubicBezTo>
                  <a:pt x="2709" y="9657"/>
                  <a:pt x="2679" y="9651"/>
                  <a:pt x="2649" y="9651"/>
                </a:cubicBezTo>
                <a:cubicBezTo>
                  <a:pt x="2620" y="9651"/>
                  <a:pt x="2590" y="9657"/>
                  <a:pt x="2560" y="9669"/>
                </a:cubicBezTo>
                <a:lnTo>
                  <a:pt x="2143" y="9847"/>
                </a:lnTo>
                <a:lnTo>
                  <a:pt x="2143" y="8823"/>
                </a:lnTo>
                <a:close/>
                <a:moveTo>
                  <a:pt x="10275" y="7144"/>
                </a:moveTo>
                <a:lnTo>
                  <a:pt x="10275" y="7597"/>
                </a:lnTo>
                <a:lnTo>
                  <a:pt x="1905" y="7597"/>
                </a:lnTo>
                <a:cubicBezTo>
                  <a:pt x="1369" y="7597"/>
                  <a:pt x="941" y="8037"/>
                  <a:pt x="941" y="8573"/>
                </a:cubicBezTo>
                <a:cubicBezTo>
                  <a:pt x="941" y="9026"/>
                  <a:pt x="1250" y="9419"/>
                  <a:pt x="1679" y="9526"/>
                </a:cubicBezTo>
                <a:lnTo>
                  <a:pt x="1679" y="10002"/>
                </a:lnTo>
                <a:cubicBezTo>
                  <a:pt x="1381" y="9954"/>
                  <a:pt x="1119" y="9800"/>
                  <a:pt x="893" y="9597"/>
                </a:cubicBezTo>
                <a:cubicBezTo>
                  <a:pt x="631" y="9323"/>
                  <a:pt x="476" y="8954"/>
                  <a:pt x="476" y="8585"/>
                </a:cubicBezTo>
                <a:cubicBezTo>
                  <a:pt x="476" y="7787"/>
                  <a:pt x="1119" y="7144"/>
                  <a:pt x="1917" y="7144"/>
                </a:cubicBezTo>
                <a:close/>
                <a:moveTo>
                  <a:pt x="1917" y="1"/>
                </a:moveTo>
                <a:cubicBezTo>
                  <a:pt x="881" y="1"/>
                  <a:pt x="12" y="846"/>
                  <a:pt x="12" y="1906"/>
                </a:cubicBezTo>
                <a:cubicBezTo>
                  <a:pt x="12" y="2406"/>
                  <a:pt x="214" y="2882"/>
                  <a:pt x="572" y="3239"/>
                </a:cubicBezTo>
                <a:cubicBezTo>
                  <a:pt x="595" y="3275"/>
                  <a:pt x="631" y="3299"/>
                  <a:pt x="667" y="3334"/>
                </a:cubicBezTo>
                <a:lnTo>
                  <a:pt x="238" y="3334"/>
                </a:lnTo>
                <a:cubicBezTo>
                  <a:pt x="107" y="3334"/>
                  <a:pt x="0" y="3430"/>
                  <a:pt x="0" y="3573"/>
                </a:cubicBezTo>
                <a:lnTo>
                  <a:pt x="0" y="4489"/>
                </a:lnTo>
                <a:cubicBezTo>
                  <a:pt x="0" y="4620"/>
                  <a:pt x="107" y="4728"/>
                  <a:pt x="238" y="4728"/>
                </a:cubicBezTo>
                <a:lnTo>
                  <a:pt x="631" y="4728"/>
                </a:lnTo>
                <a:lnTo>
                  <a:pt x="631" y="5751"/>
                </a:lnTo>
                <a:lnTo>
                  <a:pt x="238" y="5751"/>
                </a:lnTo>
                <a:cubicBezTo>
                  <a:pt x="107" y="5751"/>
                  <a:pt x="0" y="5859"/>
                  <a:pt x="0" y="5990"/>
                </a:cubicBezTo>
                <a:lnTo>
                  <a:pt x="0" y="6918"/>
                </a:lnTo>
                <a:cubicBezTo>
                  <a:pt x="0" y="7049"/>
                  <a:pt x="107" y="7156"/>
                  <a:pt x="238" y="7156"/>
                </a:cubicBezTo>
                <a:lnTo>
                  <a:pt x="667" y="7156"/>
                </a:lnTo>
                <a:cubicBezTo>
                  <a:pt x="274" y="7502"/>
                  <a:pt x="12" y="8014"/>
                  <a:pt x="12" y="8597"/>
                </a:cubicBezTo>
                <a:cubicBezTo>
                  <a:pt x="12" y="9109"/>
                  <a:pt x="214" y="9585"/>
                  <a:pt x="572" y="9942"/>
                </a:cubicBezTo>
                <a:cubicBezTo>
                  <a:pt x="929" y="10300"/>
                  <a:pt x="1405" y="10490"/>
                  <a:pt x="1905" y="10490"/>
                </a:cubicBezTo>
                <a:lnTo>
                  <a:pt x="5394" y="10490"/>
                </a:lnTo>
                <a:cubicBezTo>
                  <a:pt x="5525" y="10490"/>
                  <a:pt x="5632" y="10383"/>
                  <a:pt x="5632" y="10252"/>
                </a:cubicBezTo>
                <a:cubicBezTo>
                  <a:pt x="5632" y="10121"/>
                  <a:pt x="5525" y="10014"/>
                  <a:pt x="5394" y="10014"/>
                </a:cubicBezTo>
                <a:lnTo>
                  <a:pt x="3584" y="10014"/>
                </a:lnTo>
                <a:lnTo>
                  <a:pt x="3584" y="9550"/>
                </a:lnTo>
                <a:lnTo>
                  <a:pt x="10275" y="9550"/>
                </a:lnTo>
                <a:lnTo>
                  <a:pt x="10275" y="10014"/>
                </a:lnTo>
                <a:lnTo>
                  <a:pt x="6477" y="10014"/>
                </a:lnTo>
                <a:cubicBezTo>
                  <a:pt x="6346" y="10014"/>
                  <a:pt x="6239" y="10121"/>
                  <a:pt x="6239" y="10252"/>
                </a:cubicBezTo>
                <a:cubicBezTo>
                  <a:pt x="6239" y="10383"/>
                  <a:pt x="6346" y="10490"/>
                  <a:pt x="6477" y="10490"/>
                </a:cubicBezTo>
                <a:lnTo>
                  <a:pt x="10513" y="10490"/>
                </a:lnTo>
                <a:cubicBezTo>
                  <a:pt x="10644" y="10490"/>
                  <a:pt x="10751" y="10383"/>
                  <a:pt x="10751" y="10252"/>
                </a:cubicBezTo>
                <a:lnTo>
                  <a:pt x="10751" y="9323"/>
                </a:lnTo>
                <a:cubicBezTo>
                  <a:pt x="10751" y="9192"/>
                  <a:pt x="10644" y="9085"/>
                  <a:pt x="10513" y="9085"/>
                </a:cubicBezTo>
                <a:lnTo>
                  <a:pt x="10120" y="9085"/>
                </a:lnTo>
                <a:lnTo>
                  <a:pt x="10120" y="8061"/>
                </a:lnTo>
                <a:lnTo>
                  <a:pt x="10513" y="8061"/>
                </a:lnTo>
                <a:cubicBezTo>
                  <a:pt x="10644" y="8061"/>
                  <a:pt x="10751" y="7954"/>
                  <a:pt x="10751" y="7823"/>
                </a:cubicBezTo>
                <a:lnTo>
                  <a:pt x="10751" y="6906"/>
                </a:lnTo>
                <a:cubicBezTo>
                  <a:pt x="10751" y="6763"/>
                  <a:pt x="10644" y="6668"/>
                  <a:pt x="10513" y="6668"/>
                </a:cubicBezTo>
                <a:lnTo>
                  <a:pt x="10073" y="6668"/>
                </a:lnTo>
                <a:cubicBezTo>
                  <a:pt x="10109" y="6633"/>
                  <a:pt x="10156" y="6609"/>
                  <a:pt x="10180" y="6573"/>
                </a:cubicBezTo>
                <a:cubicBezTo>
                  <a:pt x="10537" y="6216"/>
                  <a:pt x="10728" y="5740"/>
                  <a:pt x="10728" y="5239"/>
                </a:cubicBezTo>
                <a:cubicBezTo>
                  <a:pt x="10728" y="4656"/>
                  <a:pt x="10478" y="4144"/>
                  <a:pt x="10073" y="3787"/>
                </a:cubicBezTo>
                <a:lnTo>
                  <a:pt x="10513" y="3787"/>
                </a:lnTo>
                <a:cubicBezTo>
                  <a:pt x="10644" y="3787"/>
                  <a:pt x="10751" y="3692"/>
                  <a:pt x="10751" y="3549"/>
                </a:cubicBezTo>
                <a:lnTo>
                  <a:pt x="10751" y="2632"/>
                </a:lnTo>
                <a:cubicBezTo>
                  <a:pt x="10751" y="2501"/>
                  <a:pt x="10644" y="2394"/>
                  <a:pt x="10513" y="2394"/>
                </a:cubicBezTo>
                <a:lnTo>
                  <a:pt x="10120" y="2394"/>
                </a:lnTo>
                <a:lnTo>
                  <a:pt x="10120" y="1370"/>
                </a:lnTo>
                <a:lnTo>
                  <a:pt x="10513" y="1394"/>
                </a:lnTo>
                <a:cubicBezTo>
                  <a:pt x="10644" y="1394"/>
                  <a:pt x="10751" y="1287"/>
                  <a:pt x="10751" y="1156"/>
                </a:cubicBezTo>
                <a:lnTo>
                  <a:pt x="10751" y="239"/>
                </a:lnTo>
                <a:cubicBezTo>
                  <a:pt x="10751" y="96"/>
                  <a:pt x="10644" y="1"/>
                  <a:pt x="10513" y="1"/>
                </a:cubicBezTo>
                <a:lnTo>
                  <a:pt x="8942" y="1"/>
                </a:lnTo>
                <a:cubicBezTo>
                  <a:pt x="8811" y="1"/>
                  <a:pt x="8704" y="96"/>
                  <a:pt x="8704" y="239"/>
                </a:cubicBezTo>
                <a:cubicBezTo>
                  <a:pt x="8704" y="370"/>
                  <a:pt x="8811" y="477"/>
                  <a:pt x="8942" y="477"/>
                </a:cubicBezTo>
                <a:lnTo>
                  <a:pt x="10287" y="477"/>
                </a:lnTo>
                <a:lnTo>
                  <a:pt x="10287" y="929"/>
                </a:lnTo>
                <a:lnTo>
                  <a:pt x="1905" y="929"/>
                </a:lnTo>
                <a:cubicBezTo>
                  <a:pt x="1369" y="929"/>
                  <a:pt x="941" y="1370"/>
                  <a:pt x="941" y="1906"/>
                </a:cubicBezTo>
                <a:cubicBezTo>
                  <a:pt x="941" y="2358"/>
                  <a:pt x="1250" y="2751"/>
                  <a:pt x="1679" y="2858"/>
                </a:cubicBezTo>
                <a:lnTo>
                  <a:pt x="1679" y="3334"/>
                </a:lnTo>
                <a:cubicBezTo>
                  <a:pt x="1381" y="3287"/>
                  <a:pt x="1119" y="3156"/>
                  <a:pt x="893" y="2930"/>
                </a:cubicBezTo>
                <a:cubicBezTo>
                  <a:pt x="631" y="2656"/>
                  <a:pt x="476" y="2287"/>
                  <a:pt x="476" y="1918"/>
                </a:cubicBezTo>
                <a:cubicBezTo>
                  <a:pt x="476" y="1132"/>
                  <a:pt x="1119" y="477"/>
                  <a:pt x="1917" y="477"/>
                </a:cubicBezTo>
                <a:lnTo>
                  <a:pt x="7870" y="477"/>
                </a:lnTo>
                <a:cubicBezTo>
                  <a:pt x="8013" y="477"/>
                  <a:pt x="8108" y="370"/>
                  <a:pt x="8108" y="239"/>
                </a:cubicBezTo>
                <a:cubicBezTo>
                  <a:pt x="8108" y="96"/>
                  <a:pt x="8013" y="1"/>
                  <a:pt x="7870" y="1"/>
                </a:cubicBezTo>
                <a:close/>
              </a:path>
            </a:pathLst>
          </a:custGeom>
          <a:solidFill>
            <a:srgbClr val="2168E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5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3444536" y="1518083"/>
            <a:ext cx="8114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 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16" name="TextBox 15"/>
          <p:cNvSpPr txBox="1"/>
          <p:nvPr/>
        </p:nvSpPr>
        <p:spPr bwMode="auto">
          <a:xfrm>
            <a:off x="3441939" y="992038"/>
            <a:ext cx="8471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i="1">
                <a:solidFill>
                  <a:srgbClr val="FF0000"/>
                </a:solidFill>
              </a:rPr>
              <a:t> </a:t>
            </a:r>
            <a:endParaRPr lang="ru-RU" sz="2400" i="1"/>
          </a:p>
        </p:txBody>
      </p:sp>
      <p:sp>
        <p:nvSpPr>
          <p:cNvPr id="17" name="TextBox 16"/>
          <p:cNvSpPr txBox="1"/>
          <p:nvPr/>
        </p:nvSpPr>
        <p:spPr bwMode="auto">
          <a:xfrm>
            <a:off x="3372927" y="4395787"/>
            <a:ext cx="92992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800">
                <a:solidFill>
                  <a:srgbClr val="FF0000"/>
                </a:solidFill>
              </a:rPr>
              <a:t> </a:t>
            </a:r>
            <a:endParaRPr lang="ru-RU" sz="2000"/>
          </a:p>
          <a:p>
            <a:pPr marL="342900" indent="-342900">
              <a:buAutoNum type="arabicPeriod"/>
              <a:defRPr/>
            </a:pPr>
            <a:endParaRPr lang="ru-RU"/>
          </a:p>
          <a:p>
            <a:pPr marL="342900" indent="-342900">
              <a:buAutoNum type="arabicPeriod"/>
              <a:defRPr/>
            </a:pPr>
            <a:endParaRPr lang="ru-RU"/>
          </a:p>
        </p:txBody>
      </p:sp>
      <p:sp>
        <p:nvSpPr>
          <p:cNvPr id="2050" name="AutoShape 2" descr="https://2.bp.blogspot.com/-gqFHRWw4Ihg/XzxTVgMAyDI/AAAAAAAB2rA/pfiBMtNg7og7FaLjiYdzHYq-OFmARGHGQCLcBGAsYHQ/s1600/Ruka-Raskraska-Dlia-Detei-3604.jpg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433313" y="1349247"/>
            <a:ext cx="8232475" cy="5370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 bwMode="auto">
          <a:xfrm>
            <a:off x="0" y="2415395"/>
            <a:ext cx="295023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>
                <a:solidFill>
                  <a:schemeClr val="bg1"/>
                </a:solidFill>
              </a:rPr>
              <a:t>Темы в курсе ОРКСЭ</a:t>
            </a:r>
            <a:endParaRPr/>
          </a:p>
          <a:p>
            <a:pPr marL="342900" indent="-342900">
              <a:buAutoNum type="arabicPeriod"/>
              <a:defRPr/>
            </a:pPr>
            <a:r>
              <a:rPr lang="ru-RU" sz="2000">
                <a:solidFill>
                  <a:schemeClr val="bg1"/>
                </a:solidFill>
              </a:rPr>
              <a:t>Заповеди</a:t>
            </a:r>
            <a:endParaRPr/>
          </a:p>
          <a:p>
            <a:pPr marL="342900" indent="-342900">
              <a:buAutoNum type="arabicPeriod"/>
              <a:defRPr/>
            </a:pPr>
            <a:r>
              <a:rPr lang="ru-RU" sz="2000">
                <a:solidFill>
                  <a:schemeClr val="bg1"/>
                </a:solidFill>
              </a:rPr>
              <a:t>Культура и религия</a:t>
            </a:r>
            <a:endParaRPr/>
          </a:p>
          <a:p>
            <a:pPr marL="342900" indent="-342900">
              <a:buAutoNum type="arabicPeriod"/>
              <a:defRPr/>
            </a:pPr>
            <a:r>
              <a:rPr lang="ru-RU" sz="2000">
                <a:solidFill>
                  <a:schemeClr val="bg1"/>
                </a:solidFill>
              </a:rPr>
              <a:t>Храмы</a:t>
            </a:r>
            <a:endParaRPr/>
          </a:p>
          <a:p>
            <a:pPr marL="342900" indent="-342900">
              <a:defRPr/>
            </a:pPr>
            <a:r>
              <a:rPr lang="ru-RU" sz="2000">
                <a:solidFill>
                  <a:schemeClr val="bg1"/>
                </a:solidFill>
              </a:rPr>
              <a:t>и. т.д.</a:t>
            </a:r>
            <a:endParaRPr lang="ru-RU" sz="20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2168EE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 rot="5400000">
            <a:off x="4946116" y="-4959881"/>
            <a:ext cx="2299768" cy="12192002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rcRect l="14081" t="0" r="19597" b="0"/>
          <a:stretch/>
        </p:blipFill>
        <p:spPr bwMode="auto">
          <a:xfrm flipH="1">
            <a:off x="6762755" y="-735928"/>
            <a:ext cx="8400599" cy="8465262"/>
          </a:xfrm>
          <a:prstGeom prst="ellipse">
            <a:avLst/>
          </a:prstGeom>
        </p:spPr>
      </p:pic>
      <p:sp>
        <p:nvSpPr>
          <p:cNvPr id="7" name="TextBox 6"/>
          <p:cNvSpPr txBox="1"/>
          <p:nvPr/>
        </p:nvSpPr>
        <p:spPr bwMode="auto">
          <a:xfrm>
            <a:off x="810546" y="3190208"/>
            <a:ext cx="572895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400">
                <a:solidFill>
                  <a:schemeClr val="bg1"/>
                </a:solidFill>
                <a:latin typeface="Montserrat SemiBold"/>
              </a:rPr>
              <a:t> </a:t>
            </a:r>
            <a:endParaRPr lang="ru-RU" sz="4400">
              <a:solidFill>
                <a:schemeClr val="bg1"/>
              </a:solidFill>
              <a:latin typeface="Montserrat SemiBold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 bwMode="auto">
          <a:xfrm flipV="1">
            <a:off x="810546" y="2237947"/>
            <a:ext cx="554664" cy="485780"/>
          </a:xfrm>
          <a:prstGeom prst="triangle">
            <a:avLst>
              <a:gd name="adj" fmla="val 50000"/>
            </a:avLst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45" name="Группа 44"/>
          <p:cNvGrpSpPr/>
          <p:nvPr/>
        </p:nvGrpSpPr>
        <p:grpSpPr bwMode="auto">
          <a:xfrm>
            <a:off x="6762755" y="767929"/>
            <a:ext cx="1441817" cy="479132"/>
            <a:chOff x="618275" y="5784697"/>
            <a:chExt cx="1441817" cy="479132"/>
          </a:xfrm>
        </p:grpSpPr>
        <p:sp>
          <p:nvSpPr>
            <p:cNvPr id="46" name="Овал 45"/>
            <p:cNvSpPr/>
            <p:nvPr/>
          </p:nvSpPr>
          <p:spPr bwMode="auto">
            <a:xfrm>
              <a:off x="618275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Овал 46"/>
            <p:cNvSpPr/>
            <p:nvPr/>
          </p:nvSpPr>
          <p:spPr bwMode="auto">
            <a:xfrm>
              <a:off x="1039261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Овал 47"/>
            <p:cNvSpPr/>
            <p:nvPr/>
          </p:nvSpPr>
          <p:spPr bwMode="auto">
            <a:xfrm>
              <a:off x="1460247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Овал 48"/>
            <p:cNvSpPr/>
            <p:nvPr/>
          </p:nvSpPr>
          <p:spPr bwMode="auto">
            <a:xfrm>
              <a:off x="1881233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 bwMode="auto">
            <a:xfrm>
              <a:off x="828768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Овал 50"/>
            <p:cNvSpPr/>
            <p:nvPr/>
          </p:nvSpPr>
          <p:spPr bwMode="auto">
            <a:xfrm>
              <a:off x="1249754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Овал 51"/>
            <p:cNvSpPr/>
            <p:nvPr/>
          </p:nvSpPr>
          <p:spPr bwMode="auto">
            <a:xfrm>
              <a:off x="1670740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7" name="Прямоугольник 16"/>
          <p:cNvSpPr/>
          <p:nvPr/>
        </p:nvSpPr>
        <p:spPr bwMode="auto">
          <a:xfrm>
            <a:off x="730928" y="49400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/>
              <a:t>Приемы  развития читательской грамотности способствуют развитию мышления и внимания </a:t>
            </a:r>
            <a:r>
              <a:rPr lang="ru-RU"/>
              <a:t>учащихся.</a:t>
            </a:r>
            <a:endParaRPr lang="ru-RU"/>
          </a:p>
          <a:p>
            <a:pPr>
              <a:defRPr/>
            </a:pPr>
            <a:r>
              <a:rPr lang="ru-RU"/>
              <a:t>Разнообразие  </a:t>
            </a:r>
            <a:r>
              <a:rPr lang="ru-RU"/>
              <a:t>заданий заставляет вдумываться в текст и помогает лучше усвоить его содержание.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2168EE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12" name="TextBox 1111"/>
          <p:cNvSpPr txBox="1"/>
          <p:nvPr/>
        </p:nvSpPr>
        <p:spPr bwMode="auto">
          <a:xfrm>
            <a:off x="925845" y="538798"/>
            <a:ext cx="9171909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5400">
                <a:solidFill>
                  <a:schemeClr val="bg1"/>
                </a:solidFill>
                <a:latin typeface="Montserrat SemiBold"/>
              </a:rPr>
              <a:t> </a:t>
            </a:r>
            <a:endParaRPr lang="ru-RU" sz="5400">
              <a:solidFill>
                <a:schemeClr val="bg1"/>
              </a:solidFill>
              <a:latin typeface="Montserrat SemiBold"/>
            </a:endParaRPr>
          </a:p>
        </p:txBody>
      </p:sp>
      <p:sp>
        <p:nvSpPr>
          <p:cNvPr id="4" name="Полилиния: фигура 3"/>
          <p:cNvSpPr/>
          <p:nvPr/>
        </p:nvSpPr>
        <p:spPr bwMode="auto">
          <a:xfrm>
            <a:off x="-63305" y="2844798"/>
            <a:ext cx="12293077" cy="4048225"/>
          </a:xfrm>
          <a:custGeom>
            <a:avLst/>
            <a:gdLst>
              <a:gd name="connsiteX0" fmla="*/ 38100 w 12331700"/>
              <a:gd name="connsiteY0" fmla="*/ 38100 h 3886200"/>
              <a:gd name="connsiteX1" fmla="*/ 38100 w 12331700"/>
              <a:gd name="connsiteY1" fmla="*/ 3873500 h 3886200"/>
              <a:gd name="connsiteX2" fmla="*/ 12331700 w 12331700"/>
              <a:gd name="connsiteY2" fmla="*/ 3886200 h 3886200"/>
              <a:gd name="connsiteX3" fmla="*/ 12268200 w 12331700"/>
              <a:gd name="connsiteY3" fmla="*/ 2159000 h 3886200"/>
              <a:gd name="connsiteX4" fmla="*/ 0 w 12331700"/>
              <a:gd name="connsiteY4" fmla="*/ 0 h 3886200"/>
              <a:gd name="connsiteX5" fmla="*/ 38100 w 12331700"/>
              <a:gd name="connsiteY5" fmla="*/ 88900 h 3886200"/>
              <a:gd name="connsiteX6" fmla="*/ 38100 w 12331700"/>
              <a:gd name="connsiteY6" fmla="*/ 38100 h 3886200"/>
              <a:gd name="connsiteX0" fmla="*/ 0 w 12293600"/>
              <a:gd name="connsiteY0" fmla="*/ 61383 h 3909483"/>
              <a:gd name="connsiteX1" fmla="*/ 0 w 12293600"/>
              <a:gd name="connsiteY1" fmla="*/ 3896783 h 3909483"/>
              <a:gd name="connsiteX2" fmla="*/ 12293600 w 12293600"/>
              <a:gd name="connsiteY2" fmla="*/ 3909483 h 3909483"/>
              <a:gd name="connsiteX3" fmla="*/ 12230100 w 12293600"/>
              <a:gd name="connsiteY3" fmla="*/ 2182283 h 3909483"/>
              <a:gd name="connsiteX4" fmla="*/ 12440 w 12293600"/>
              <a:gd name="connsiteY4" fmla="*/ 0 h 3909483"/>
              <a:gd name="connsiteX5" fmla="*/ 0 w 12293600"/>
              <a:gd name="connsiteY5" fmla="*/ 112183 h 3909483"/>
              <a:gd name="connsiteX6" fmla="*/ 0 w 12293600"/>
              <a:gd name="connsiteY6" fmla="*/ 61383 h 3909483"/>
              <a:gd name="connsiteX0" fmla="*/ 14741 w 12293600"/>
              <a:gd name="connsiteY0" fmla="*/ 59266 h 3909483"/>
              <a:gd name="connsiteX1" fmla="*/ 0 w 12293600"/>
              <a:gd name="connsiteY1" fmla="*/ 3896783 h 3909483"/>
              <a:gd name="connsiteX2" fmla="*/ 12293600 w 12293600"/>
              <a:gd name="connsiteY2" fmla="*/ 3909483 h 3909483"/>
              <a:gd name="connsiteX3" fmla="*/ 12230100 w 12293600"/>
              <a:gd name="connsiteY3" fmla="*/ 2182283 h 3909483"/>
              <a:gd name="connsiteX4" fmla="*/ 12440 w 12293600"/>
              <a:gd name="connsiteY4" fmla="*/ 0 h 3909483"/>
              <a:gd name="connsiteX5" fmla="*/ 0 w 12293600"/>
              <a:gd name="connsiteY5" fmla="*/ 112183 h 3909483"/>
              <a:gd name="connsiteX6" fmla="*/ 14741 w 12293600"/>
              <a:gd name="connsiteY6" fmla="*/ 59266 h 3909483"/>
              <a:gd name="connsiteX0" fmla="*/ 18952 w 12293600"/>
              <a:gd name="connsiteY0" fmla="*/ 59266 h 3909483"/>
              <a:gd name="connsiteX1" fmla="*/ 0 w 12293600"/>
              <a:gd name="connsiteY1" fmla="*/ 3896783 h 3909483"/>
              <a:gd name="connsiteX2" fmla="*/ 12293600 w 12293600"/>
              <a:gd name="connsiteY2" fmla="*/ 3909483 h 3909483"/>
              <a:gd name="connsiteX3" fmla="*/ 12230100 w 12293600"/>
              <a:gd name="connsiteY3" fmla="*/ 2182283 h 3909483"/>
              <a:gd name="connsiteX4" fmla="*/ 12440 w 12293600"/>
              <a:gd name="connsiteY4" fmla="*/ 0 h 3909483"/>
              <a:gd name="connsiteX5" fmla="*/ 0 w 12293600"/>
              <a:gd name="connsiteY5" fmla="*/ 112183 h 3909483"/>
              <a:gd name="connsiteX6" fmla="*/ 18952 w 12293600"/>
              <a:gd name="connsiteY6" fmla="*/ 59266 h 3909483"/>
              <a:gd name="connsiteX0" fmla="*/ 18952 w 12293600"/>
              <a:gd name="connsiteY0" fmla="*/ 188383 h 4038600"/>
              <a:gd name="connsiteX1" fmla="*/ 0 w 12293600"/>
              <a:gd name="connsiteY1" fmla="*/ 4025900 h 4038600"/>
              <a:gd name="connsiteX2" fmla="*/ 12293600 w 12293600"/>
              <a:gd name="connsiteY2" fmla="*/ 4038600 h 4038600"/>
              <a:gd name="connsiteX3" fmla="*/ 12230100 w 12293600"/>
              <a:gd name="connsiteY3" fmla="*/ 2311400 h 4038600"/>
              <a:gd name="connsiteX4" fmla="*/ 50345 w 12293600"/>
              <a:gd name="connsiteY4" fmla="*/ 0 h 4038600"/>
              <a:gd name="connsiteX5" fmla="*/ 0 w 12293600"/>
              <a:gd name="connsiteY5" fmla="*/ 241300 h 4038600"/>
              <a:gd name="connsiteX6" fmla="*/ 18952 w 12293600"/>
              <a:gd name="connsiteY6" fmla="*/ 188383 h 4038600"/>
              <a:gd name="connsiteX0" fmla="*/ 42116 w 12293600"/>
              <a:gd name="connsiteY0" fmla="*/ 175683 h 4038600"/>
              <a:gd name="connsiteX1" fmla="*/ 0 w 12293600"/>
              <a:gd name="connsiteY1" fmla="*/ 4025900 h 4038600"/>
              <a:gd name="connsiteX2" fmla="*/ 12293600 w 12293600"/>
              <a:gd name="connsiteY2" fmla="*/ 4038600 h 4038600"/>
              <a:gd name="connsiteX3" fmla="*/ 12230100 w 12293600"/>
              <a:gd name="connsiteY3" fmla="*/ 2311400 h 4038600"/>
              <a:gd name="connsiteX4" fmla="*/ 50345 w 12293600"/>
              <a:gd name="connsiteY4" fmla="*/ 0 h 4038600"/>
              <a:gd name="connsiteX5" fmla="*/ 0 w 12293600"/>
              <a:gd name="connsiteY5" fmla="*/ 241300 h 4038600"/>
              <a:gd name="connsiteX6" fmla="*/ 42116 w 12293600"/>
              <a:gd name="connsiteY6" fmla="*/ 175683 h 4038600"/>
              <a:gd name="connsiteX0" fmla="*/ 42116 w 12293600"/>
              <a:gd name="connsiteY0" fmla="*/ 175683 h 4038600"/>
              <a:gd name="connsiteX1" fmla="*/ 0 w 12293600"/>
              <a:gd name="connsiteY1" fmla="*/ 4025900 h 4038600"/>
              <a:gd name="connsiteX2" fmla="*/ 12293600 w 12293600"/>
              <a:gd name="connsiteY2" fmla="*/ 4038600 h 4038600"/>
              <a:gd name="connsiteX3" fmla="*/ 12230100 w 12293600"/>
              <a:gd name="connsiteY3" fmla="*/ 2311400 h 4038600"/>
              <a:gd name="connsiteX4" fmla="*/ 50345 w 12293600"/>
              <a:gd name="connsiteY4" fmla="*/ 0 h 4038600"/>
              <a:gd name="connsiteX5" fmla="*/ 50540 w 12293600"/>
              <a:gd name="connsiteY5" fmla="*/ 6350 h 4038600"/>
              <a:gd name="connsiteX6" fmla="*/ 42116 w 12293600"/>
              <a:gd name="connsiteY6" fmla="*/ 175683 h 4038600"/>
              <a:gd name="connsiteX0" fmla="*/ 42116 w 12293600"/>
              <a:gd name="connsiteY0" fmla="*/ 175683 h 4038600"/>
              <a:gd name="connsiteX1" fmla="*/ 0 w 12293600"/>
              <a:gd name="connsiteY1" fmla="*/ 4025900 h 4038600"/>
              <a:gd name="connsiteX2" fmla="*/ 12293600 w 12293600"/>
              <a:gd name="connsiteY2" fmla="*/ 4038600 h 4038600"/>
              <a:gd name="connsiteX3" fmla="*/ 12230100 w 12293600"/>
              <a:gd name="connsiteY3" fmla="*/ 2311400 h 4038600"/>
              <a:gd name="connsiteX4" fmla="*/ 50345 w 12293600"/>
              <a:gd name="connsiteY4" fmla="*/ 0 h 4038600"/>
              <a:gd name="connsiteX5" fmla="*/ 44222 w 12293600"/>
              <a:gd name="connsiteY5" fmla="*/ 2117 h 4038600"/>
              <a:gd name="connsiteX6" fmla="*/ 42116 w 12293600"/>
              <a:gd name="connsiteY6" fmla="*/ 175683 h 4038600"/>
              <a:gd name="connsiteX0" fmla="*/ 42116 w 12230100"/>
              <a:gd name="connsiteY0" fmla="*/ 175683 h 4048225"/>
              <a:gd name="connsiteX1" fmla="*/ 0 w 12230100"/>
              <a:gd name="connsiteY1" fmla="*/ 4025900 h 4048225"/>
              <a:gd name="connsiteX2" fmla="*/ 12226568 w 12230100"/>
              <a:gd name="connsiteY2" fmla="*/ 4048225 h 4048225"/>
              <a:gd name="connsiteX3" fmla="*/ 12230100 w 12230100"/>
              <a:gd name="connsiteY3" fmla="*/ 2311400 h 4048225"/>
              <a:gd name="connsiteX4" fmla="*/ 50345 w 12230100"/>
              <a:gd name="connsiteY4" fmla="*/ 0 h 4048225"/>
              <a:gd name="connsiteX5" fmla="*/ 44222 w 12230100"/>
              <a:gd name="connsiteY5" fmla="*/ 2117 h 4048225"/>
              <a:gd name="connsiteX6" fmla="*/ 42116 w 12230100"/>
              <a:gd name="connsiteY6" fmla="*/ 175683 h 404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30100" h="4048225" fill="norm" stroke="1" extrusionOk="0">
                <a:moveTo>
                  <a:pt x="42116" y="175683"/>
                </a:moveTo>
                <a:cubicBezTo>
                  <a:pt x="37202" y="1454855"/>
                  <a:pt x="4914" y="2746728"/>
                  <a:pt x="0" y="4025900"/>
                </a:cubicBezTo>
                <a:lnTo>
                  <a:pt x="12226568" y="4048225"/>
                </a:lnTo>
                <a:cubicBezTo>
                  <a:pt x="12227745" y="3469283"/>
                  <a:pt x="12228923" y="2890342"/>
                  <a:pt x="12230100" y="2311400"/>
                </a:cubicBezTo>
                <a:lnTo>
                  <a:pt x="50345" y="0"/>
                </a:lnTo>
                <a:lnTo>
                  <a:pt x="44222" y="2117"/>
                </a:lnTo>
                <a:lnTo>
                  <a:pt x="42116" y="1756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 bwMode="auto">
          <a:xfrm>
            <a:off x="0" y="4403300"/>
            <a:ext cx="3103729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>
                <a:solidFill>
                  <a:schemeClr val="bg1"/>
                </a:solidFill>
                <a:latin typeface="Montserrat"/>
              </a:rPr>
              <a:t>Текст</a:t>
            </a:r>
            <a:endParaRPr/>
          </a:p>
        </p:txBody>
      </p:sp>
      <p:grpSp>
        <p:nvGrpSpPr>
          <p:cNvPr id="60" name="Группа 59"/>
          <p:cNvGrpSpPr/>
          <p:nvPr/>
        </p:nvGrpSpPr>
        <p:grpSpPr bwMode="auto">
          <a:xfrm>
            <a:off x="10537322" y="176601"/>
            <a:ext cx="1441817" cy="479132"/>
            <a:chOff x="618275" y="5784697"/>
            <a:chExt cx="1441817" cy="479132"/>
          </a:xfrm>
        </p:grpSpPr>
        <p:sp>
          <p:nvSpPr>
            <p:cNvPr id="62" name="Овал 61"/>
            <p:cNvSpPr/>
            <p:nvPr/>
          </p:nvSpPr>
          <p:spPr bwMode="auto">
            <a:xfrm>
              <a:off x="618275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Овал 63"/>
            <p:cNvSpPr/>
            <p:nvPr/>
          </p:nvSpPr>
          <p:spPr bwMode="auto">
            <a:xfrm>
              <a:off x="1039261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Овал 64"/>
            <p:cNvSpPr/>
            <p:nvPr/>
          </p:nvSpPr>
          <p:spPr bwMode="auto">
            <a:xfrm>
              <a:off x="1460247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Овал 65"/>
            <p:cNvSpPr/>
            <p:nvPr/>
          </p:nvSpPr>
          <p:spPr bwMode="auto">
            <a:xfrm>
              <a:off x="1881233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Овал 66"/>
            <p:cNvSpPr/>
            <p:nvPr/>
          </p:nvSpPr>
          <p:spPr bwMode="auto">
            <a:xfrm>
              <a:off x="828768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Овал 67"/>
            <p:cNvSpPr/>
            <p:nvPr/>
          </p:nvSpPr>
          <p:spPr bwMode="auto">
            <a:xfrm>
              <a:off x="1249754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Овал 68"/>
            <p:cNvSpPr/>
            <p:nvPr/>
          </p:nvSpPr>
          <p:spPr bwMode="auto">
            <a:xfrm>
              <a:off x="1670740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9" name="Прямоугольник 18"/>
          <p:cNvSpPr/>
          <p:nvPr/>
        </p:nvSpPr>
        <p:spPr bwMode="auto">
          <a:xfrm>
            <a:off x="603849" y="412963"/>
            <a:ext cx="105155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/>
              <a:t>Учебник: Основы религиозных культур и светской этики. Основы православной культуры. О. Ю. Васильева, А. С. </a:t>
            </a:r>
            <a:r>
              <a:rPr lang="ru-RU" sz="2000" b="1"/>
              <a:t>Кульберг</a:t>
            </a:r>
            <a:r>
              <a:rPr lang="ru-RU" sz="2000" b="1"/>
              <a:t> (митрополит Екатеринбургский и Верхотурский Евгений), О. В. </a:t>
            </a:r>
            <a:r>
              <a:rPr lang="ru-RU" sz="2000" b="1"/>
              <a:t>Корытко</a:t>
            </a:r>
            <a:r>
              <a:rPr lang="ru-RU" sz="2000" b="1"/>
              <a:t> и другие. Под научной редакцией О. Ю. Васильевой. АО «Издательство «Просвещение»</a:t>
            </a:r>
            <a:endParaRPr lang="ru-RU" sz="2000"/>
          </a:p>
        </p:txBody>
      </p:sp>
      <p:pic>
        <p:nvPicPr>
          <p:cNvPr id="20" name="Picture 6" descr="https://sun9-22.userapi.com/impg/Inw-_T031o3QXievt28iAFudO-tIcMb_N47mUA/GPomyKYMiRE.jpg?size=730x1024&amp;quality=95&amp;sign=805028816636f374d842413bebc4f555&amp;c_uniq_tag=IbIebBzrLItjRQ0TQRwHZn7H7wFl3qiMpB0Ly0G6VG4&amp;type=album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9748151" y="1147313"/>
            <a:ext cx="2112458" cy="2963229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 bwMode="auto">
          <a:xfrm>
            <a:off x="664234" y="1846053"/>
            <a:ext cx="82641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/>
              <a:t>Учебное пособие (в двух частях</a:t>
            </a:r>
            <a:r>
              <a:rPr lang="ru-RU"/>
              <a:t>) создано в соответствии с Федеральным государственным образовательным стандартом начального общего образования.</a:t>
            </a:r>
            <a:endParaRPr/>
          </a:p>
          <a:p>
            <a:pPr>
              <a:defRPr/>
            </a:pPr>
            <a:br>
              <a:rPr lang="ru-RU"/>
            </a:br>
            <a:r>
              <a:rPr lang="ru-RU" b="1"/>
              <a:t>Часть 1-я учебного пособия </a:t>
            </a:r>
            <a:r>
              <a:rPr lang="ru-RU"/>
              <a:t>раскрывает темы: «Культура и религия», «Как христианство пришло на Русь», «Бог, мир, человек», «Библия», «В ожидании Спасителя», «Десять заповедей», «Благовещение. Рождество Христово», «Богоявление. Искушение в пустыне», «Нагорная проповедь», «Евангельские притчи», «Крест», «Пасха» и другие.</a:t>
            </a:r>
            <a:endParaRPr/>
          </a:p>
          <a:p>
            <a:pPr>
              <a:defRPr/>
            </a:pPr>
            <a:br>
              <a:rPr lang="ru-RU"/>
            </a:br>
            <a:r>
              <a:rPr lang="ru-RU" b="1"/>
              <a:t>Часть 2-я учебного пособия </a:t>
            </a:r>
            <a:r>
              <a:rPr lang="ru-RU"/>
              <a:t>раскрывает темы: «Храмы России», «Икона», «Церковнославянский язык», «Православная молитва», «Церковь», «Причастие», «Подвиг», «Брак», «Родители и дети», «Монашество», «Труд и творчество», «Любовь – вершина добродетелей» и другие.</a:t>
            </a:r>
            <a:br>
              <a:rPr lang="ru-RU"/>
            </a:br>
            <a:r>
              <a:rPr lang="ru-RU" b="1"/>
              <a:t>В конце уроков </a:t>
            </a:r>
            <a:r>
              <a:rPr lang="ru-RU"/>
              <a:t>– обобщающие вопросы и задания; последний урок включает итоговый опрос. Все задания направлены на духовно-нравственное воспитание, развитие интеллектуальных способностей и </a:t>
            </a:r>
            <a:r>
              <a:rPr lang="ru-RU"/>
              <a:t>креативного</a:t>
            </a:r>
            <a:r>
              <a:rPr lang="ru-RU"/>
              <a:t> мышления учащихся.</a:t>
            </a:r>
            <a:endParaRPr lang="ru-RU"/>
          </a:p>
        </p:txBody>
      </p:sp>
      <p:pic>
        <p:nvPicPr>
          <p:cNvPr id="24578" name="Picture 2" descr="http://qrcoder.ru/code/?http%3A%2F%2Fhttps%3A%2F%2Fpravobraz.ru%2Fnapravleniya%2Fopk%2F%23tab-1644254746843-6-0&amp;4&amp;0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9256443" y="5000505"/>
            <a:ext cx="1714500" cy="17145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 bwMode="auto">
          <a:xfrm>
            <a:off x="9178506" y="4615132"/>
            <a:ext cx="2311879" cy="379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«</a:t>
            </a:r>
            <a:r>
              <a:rPr lang="ru-RU"/>
              <a:t>Правобраз</a:t>
            </a:r>
            <a:r>
              <a:rPr lang="ru-RU"/>
              <a:t>»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1" y="0"/>
            <a:ext cx="937451" cy="6858000"/>
          </a:xfrm>
          <a:prstGeom prst="rect">
            <a:avLst/>
          </a:prstGeom>
          <a:solidFill>
            <a:srgbClr val="932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TextBox 42"/>
          <p:cNvSpPr txBox="1"/>
          <p:nvPr/>
        </p:nvSpPr>
        <p:spPr bwMode="auto">
          <a:xfrm>
            <a:off x="1095977" y="175640"/>
            <a:ext cx="1000621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>
                <a:latin typeface="Montserrat SemiBold"/>
              </a:rPr>
              <a:t>Методическое сопровождение ОПК</a:t>
            </a:r>
            <a:endParaRPr lang="ru-RU" sz="2400">
              <a:latin typeface="Montserrat SemiBold"/>
            </a:endParaRPr>
          </a:p>
        </p:txBody>
      </p:sp>
      <p:sp>
        <p:nvSpPr>
          <p:cNvPr id="66" name="TextBox 65"/>
          <p:cNvSpPr txBox="1"/>
          <p:nvPr/>
        </p:nvSpPr>
        <p:spPr bwMode="auto">
          <a:xfrm>
            <a:off x="1539073" y="3448685"/>
            <a:ext cx="2173189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>
                <a:latin typeface="Montserrat"/>
              </a:rPr>
              <a:t> </a:t>
            </a:r>
            <a:endParaRPr lang="ru-RU" sz="2800">
              <a:latin typeface="Montserrat"/>
            </a:endParaRPr>
          </a:p>
        </p:txBody>
      </p:sp>
      <p:sp>
        <p:nvSpPr>
          <p:cNvPr id="52" name="TextBox 51"/>
          <p:cNvSpPr txBox="1"/>
          <p:nvPr/>
        </p:nvSpPr>
        <p:spPr bwMode="auto">
          <a:xfrm>
            <a:off x="1092707" y="622610"/>
            <a:ext cx="10768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/>
              <a:t>Библиотека Московской электронной школы по Основам православной культуры </a:t>
            </a:r>
            <a:r>
              <a:rPr lang="ru-RU" b="1" u="sng">
                <a:hlinkClick r:id="rId2" tooltip="https://uchebnik.mos.ru/catalogue?subject_ids=11"/>
              </a:rPr>
              <a:t>https://uchebnik.mos.ru/catalogue?subject_ids=11</a:t>
            </a:r>
            <a:endParaRPr lang="ru-RU" b="1"/>
          </a:p>
          <a:p>
            <a:pPr>
              <a:defRPr/>
            </a:pPr>
            <a:endParaRPr lang="ru-RU"/>
          </a:p>
        </p:txBody>
      </p:sp>
      <p:sp>
        <p:nvSpPr>
          <p:cNvPr id="73" name="TextBox 72"/>
          <p:cNvSpPr txBox="1"/>
          <p:nvPr/>
        </p:nvSpPr>
        <p:spPr bwMode="auto">
          <a:xfrm>
            <a:off x="1215989" y="1273695"/>
            <a:ext cx="3452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u="sng">
                <a:hlinkClick r:id="rId3" tooltip="https://uchebnik.mos.ru/material_view/composed_documents/24119413?menuReferrer=catalogue"/>
              </a:rPr>
              <a:t>Учебное пособие по ОПК в МЭШ </a:t>
            </a:r>
            <a:endParaRPr lang="ru-RU"/>
          </a:p>
        </p:txBody>
      </p:sp>
      <p:sp>
        <p:nvSpPr>
          <p:cNvPr id="74" name="TextBox 73"/>
          <p:cNvSpPr txBox="1"/>
          <p:nvPr/>
        </p:nvSpPr>
        <p:spPr bwMode="auto">
          <a:xfrm>
            <a:off x="1199239" y="1682569"/>
            <a:ext cx="1057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Цикл увлекательных </a:t>
            </a:r>
            <a:r>
              <a:rPr lang="ru-RU"/>
              <a:t>аудиоуроков</a:t>
            </a:r>
            <a:r>
              <a:rPr lang="ru-RU"/>
              <a:t> по школьной программе начальных классов </a:t>
            </a:r>
            <a:r>
              <a:rPr lang="ru-RU" u="sng">
                <a:hlinkClick r:id="rId4" tooltip="https://veraifoma.ru/vshkolu"/>
              </a:rPr>
              <a:t>"В школу с Верой и Фомой" </a:t>
            </a:r>
            <a:endParaRPr lang="ru-RU"/>
          </a:p>
        </p:txBody>
      </p:sp>
      <p:sp>
        <p:nvSpPr>
          <p:cNvPr id="75" name="TextBox 74"/>
          <p:cNvSpPr txBox="1"/>
          <p:nvPr/>
        </p:nvSpPr>
        <p:spPr bwMode="auto">
          <a:xfrm>
            <a:off x="1185252" y="2310288"/>
            <a:ext cx="105552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/>
              <a:t>Проект Синодального отдела религиозного образования и </a:t>
            </a:r>
            <a:r>
              <a:rPr lang="ru-RU" b="1"/>
              <a:t>катехизации</a:t>
            </a:r>
            <a:r>
              <a:rPr lang="ru-RU" b="1"/>
              <a:t> </a:t>
            </a:r>
            <a:r>
              <a:rPr lang="ru-RU" b="1"/>
              <a:t>и</a:t>
            </a:r>
            <a:r>
              <a:rPr lang="ru-RU" b="1"/>
              <a:t> "Клевер Лаборатории" по учебнику ОПК О.Ю. Васильевой 4 класс</a:t>
            </a:r>
            <a:endParaRPr lang="ru-RU"/>
          </a:p>
          <a:p>
            <a:pPr>
              <a:defRPr/>
            </a:pPr>
            <a:r>
              <a:rPr lang="ru-RU" b="1"/>
              <a:t>Сериал Девочка и робот" </a:t>
            </a:r>
            <a:endParaRPr lang="ru-RU"/>
          </a:p>
          <a:p>
            <a:pPr>
              <a:defRPr/>
            </a:pPr>
            <a:r>
              <a:rPr lang="ru-RU" u="sng">
                <a:hlinkClick r:id="rId5" tooltip="https://pravobraz.ru/uchebnik-opk-urok-1/"/>
              </a:rPr>
              <a:t>Урок 1. Россия — наша родина</a:t>
            </a:r>
            <a:endParaRPr lang="ru-RU"/>
          </a:p>
          <a:p>
            <a:pPr>
              <a:defRPr/>
            </a:pPr>
            <a:r>
              <a:rPr lang="ru-RU" u="sng">
                <a:hlinkClick r:id="rId6" tooltip="https://pravobraz.ru/uchebnik-opk-urok-4/"/>
              </a:rPr>
              <a:t>Урок 4. Бог, мир, человек</a:t>
            </a:r>
            <a:endParaRPr lang="ru-RU"/>
          </a:p>
          <a:p>
            <a:pPr>
              <a:defRPr/>
            </a:pPr>
            <a:r>
              <a:rPr lang="ru-RU" u="sng">
                <a:hlinkClick r:id="rId7" tooltip="https://pravobraz.ru/uchebnik-opk-urok-9/"/>
              </a:rPr>
              <a:t>Урок 9. 10 заповедей</a:t>
            </a:r>
            <a:endParaRPr lang="ru-RU"/>
          </a:p>
          <a:p>
            <a:pPr>
              <a:defRPr/>
            </a:pPr>
            <a:r>
              <a:rPr lang="ru-RU" u="sng">
                <a:hlinkClick r:id="rId8" tooltip="https://pravobraz.ru/uchebnik-opk-urok-12/"/>
              </a:rPr>
              <a:t>Урок 12. Нагорная проповедь</a:t>
            </a:r>
            <a:endParaRPr lang="ru-RU"/>
          </a:p>
          <a:p>
            <a:pPr>
              <a:defRPr/>
            </a:pPr>
            <a:r>
              <a:rPr lang="ru-RU" u="sng">
                <a:hlinkClick r:id="rId9" tooltip="https://pravobraz.ru/uchebnik-opk-urok-13/"/>
              </a:rPr>
              <a:t>Урок 13. Евангельские притчи</a:t>
            </a:r>
            <a:endParaRPr lang="ru-RU"/>
          </a:p>
          <a:p>
            <a:pPr>
              <a:defRPr/>
            </a:pPr>
            <a:r>
              <a:rPr lang="ru-RU" u="sng">
                <a:hlinkClick r:id="rId10" tooltip="https://pravobraz.ru/uchebnik-opk-urok-17/"/>
              </a:rPr>
              <a:t>Урок 17. Храмы России</a:t>
            </a:r>
            <a:endParaRPr lang="ru-RU"/>
          </a:p>
          <a:p>
            <a:pPr>
              <a:defRPr/>
            </a:pPr>
            <a:r>
              <a:rPr lang="ru-RU" u="sng">
                <a:hlinkClick r:id="rId11" tooltip="https://pravobraz.ru/uchebnik-opk-urok-18/"/>
              </a:rPr>
              <a:t>Урок 18. Икона</a:t>
            </a:r>
            <a:endParaRPr lang="ru-RU"/>
          </a:p>
          <a:p>
            <a:pPr>
              <a:defRPr/>
            </a:pPr>
            <a:r>
              <a:rPr lang="ru-RU" u="sng">
                <a:hlinkClick r:id="rId12" tooltip="https://pravobraz.ru/uchebnik-opk-urok-24/"/>
              </a:rPr>
              <a:t>Урок 24. Подвиг</a:t>
            </a:r>
            <a:endParaRPr lang="ru-RU"/>
          </a:p>
          <a:p>
            <a:pPr>
              <a:defRPr/>
            </a:pPr>
            <a:r>
              <a:rPr lang="ru-RU" u="sng">
                <a:hlinkClick r:id="rId13" tooltip="https://pravobraz.ru/uchebnik-opk-urok-28/"/>
              </a:rPr>
              <a:t>Урок 28. Труд и творчество</a:t>
            </a:r>
            <a:endParaRPr lang="ru-RU"/>
          </a:p>
          <a:p>
            <a:pPr>
              <a:defRPr/>
            </a:pPr>
            <a:r>
              <a:rPr lang="ru-RU" u="sng">
                <a:hlinkClick r:id="rId14" tooltip="https://pravobraz.ru/uchebnik-opk-urok-30/"/>
              </a:rPr>
              <a:t>Урок 30. Суд Божий и суд человеческий</a:t>
            </a:r>
            <a:endParaRPr lang="ru-RU"/>
          </a:p>
          <a:p>
            <a:pPr>
              <a:defRPr/>
            </a:pPr>
            <a:endParaRPr lang="ru-RU"/>
          </a:p>
        </p:txBody>
      </p:sp>
      <p:sp>
        <p:nvSpPr>
          <p:cNvPr id="76" name="TextBox 75"/>
          <p:cNvSpPr txBox="1"/>
          <p:nvPr/>
        </p:nvSpPr>
        <p:spPr bwMode="auto">
          <a:xfrm>
            <a:off x="1250830" y="5997452"/>
            <a:ext cx="108347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Методическое пособие к учебнику ОПК О.Ю. Васильевой 4 класс </a:t>
            </a:r>
            <a:r>
              <a:rPr lang="ru-RU" u="sng">
                <a:hlinkClick r:id="rId15" tooltip="https://cloud.mail.ru/public/Ckwb/tXSNwzv98"/>
              </a:rPr>
              <a:t>скачать</a:t>
            </a:r>
            <a:endParaRPr lang="ru-RU"/>
          </a:p>
          <a:p>
            <a:pPr>
              <a:defRPr/>
            </a:pPr>
            <a:r>
              <a:rPr lang="ru-RU"/>
              <a:t>Методические материалы к урокам по учебнику ОПК О.Ю. Васильевой 4 класс по ссылке: </a:t>
            </a:r>
            <a:r>
              <a:rPr lang="ru-RU" u="sng">
                <a:hlinkClick r:id="rId16" tooltip="https://clever-lab.pro/local/pages/?id=5"/>
              </a:rPr>
              <a:t>https://clever-lab.pro/local/pages/?id=5</a:t>
            </a:r>
            <a:endParaRPr lang="ru-RU"/>
          </a:p>
          <a:p>
            <a:pPr>
              <a:defRPr/>
            </a:pPr>
            <a:endParaRPr lang="ru-RU"/>
          </a:p>
        </p:txBody>
      </p:sp>
      <p:sp>
        <p:nvSpPr>
          <p:cNvPr id="1867859336" name="TextBox 51"/>
          <p:cNvSpPr txBox="1"/>
          <p:nvPr/>
        </p:nvSpPr>
        <p:spPr bwMode="auto">
          <a:xfrm>
            <a:off x="1106694" y="622609"/>
            <a:ext cx="10768613" cy="923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/>
              <a:t>Библиотека Московской электронной школы по Основам православной культуры </a:t>
            </a:r>
            <a:r>
              <a:rPr lang="ru-RU" b="1" u="sng">
                <a:hlinkClick r:id="rId2" tooltip="https://uchebnik.mos.ru/catalogue?subject_ids=11"/>
              </a:rPr>
              <a:t>https://uchebnik.mos.ru/catalogue?subject_ids=11</a:t>
            </a:r>
            <a:endParaRPr lang="ru-RU" b="1"/>
          </a:p>
          <a:p>
            <a:pPr>
              <a:defRPr/>
            </a:pPr>
            <a:endParaRPr lang="ru-RU"/>
          </a:p>
        </p:txBody>
      </p:sp>
      <p:sp>
        <p:nvSpPr>
          <p:cNvPr id="1745900703" name="TextBox 74"/>
          <p:cNvSpPr txBox="1"/>
          <p:nvPr/>
        </p:nvSpPr>
        <p:spPr bwMode="auto">
          <a:xfrm>
            <a:off x="1199238" y="2310287"/>
            <a:ext cx="10555298" cy="3970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/>
              <a:t>Проект Синодального отдела религиозного образования и </a:t>
            </a:r>
            <a:r>
              <a:rPr lang="ru-RU" b="1"/>
              <a:t>катехизации</a:t>
            </a:r>
            <a:r>
              <a:rPr lang="ru-RU" b="1"/>
              <a:t> </a:t>
            </a:r>
            <a:r>
              <a:rPr lang="ru-RU" b="1"/>
              <a:t>и</a:t>
            </a:r>
            <a:r>
              <a:rPr lang="ru-RU" b="1"/>
              <a:t> "Клевер Лаборатории" по учебнику ОПК О.Ю. Васильевой 4 класс</a:t>
            </a:r>
            <a:endParaRPr lang="ru-RU"/>
          </a:p>
          <a:p>
            <a:pPr>
              <a:defRPr/>
            </a:pPr>
            <a:r>
              <a:rPr lang="ru-RU" b="1"/>
              <a:t>Сериал Девочка и робот" </a:t>
            </a:r>
            <a:endParaRPr lang="ru-RU"/>
          </a:p>
          <a:p>
            <a:pPr>
              <a:defRPr/>
            </a:pPr>
            <a:r>
              <a:rPr lang="ru-RU" u="sng">
                <a:hlinkClick r:id="rId5" tooltip="https://pravobraz.ru/uchebnik-opk-urok-1/"/>
              </a:rPr>
              <a:t>Урок 1. Россия — наша родина</a:t>
            </a:r>
            <a:endParaRPr lang="ru-RU"/>
          </a:p>
          <a:p>
            <a:pPr>
              <a:defRPr/>
            </a:pPr>
            <a:r>
              <a:rPr lang="ru-RU" u="sng">
                <a:hlinkClick r:id="rId6" tooltip="https://pravobraz.ru/uchebnik-opk-urok-4/"/>
              </a:rPr>
              <a:t>Урок 4. Бог, мир, человек</a:t>
            </a:r>
            <a:endParaRPr lang="ru-RU"/>
          </a:p>
          <a:p>
            <a:pPr>
              <a:defRPr/>
            </a:pPr>
            <a:r>
              <a:rPr lang="ru-RU" u="sng">
                <a:hlinkClick r:id="rId7" tooltip="https://pravobraz.ru/uchebnik-opk-urok-9/"/>
              </a:rPr>
              <a:t>Урок 9. 10 заповедей</a:t>
            </a:r>
            <a:endParaRPr lang="ru-RU"/>
          </a:p>
          <a:p>
            <a:pPr>
              <a:defRPr/>
            </a:pPr>
            <a:r>
              <a:rPr lang="ru-RU" u="sng">
                <a:hlinkClick r:id="rId8" tooltip="https://pravobraz.ru/uchebnik-opk-urok-12/"/>
              </a:rPr>
              <a:t>Урок 12. Нагорная проповедь</a:t>
            </a:r>
            <a:endParaRPr lang="ru-RU"/>
          </a:p>
          <a:p>
            <a:pPr>
              <a:defRPr/>
            </a:pPr>
            <a:r>
              <a:rPr lang="ru-RU" u="sng">
                <a:hlinkClick r:id="rId9" tooltip="https://pravobraz.ru/uchebnik-opk-urok-13/"/>
              </a:rPr>
              <a:t>Урок 13. Евангельские притчи</a:t>
            </a:r>
            <a:endParaRPr lang="ru-RU"/>
          </a:p>
          <a:p>
            <a:pPr>
              <a:defRPr/>
            </a:pPr>
            <a:r>
              <a:rPr lang="ru-RU" u="sng">
                <a:hlinkClick r:id="rId10" tooltip="https://pravobraz.ru/uchebnik-opk-urok-17/"/>
              </a:rPr>
              <a:t>Урок 17. Храмы России</a:t>
            </a:r>
            <a:endParaRPr lang="ru-RU"/>
          </a:p>
          <a:p>
            <a:pPr>
              <a:defRPr/>
            </a:pPr>
            <a:r>
              <a:rPr lang="ru-RU" u="sng">
                <a:hlinkClick r:id="rId11" tooltip="https://pravobraz.ru/uchebnik-opk-urok-18/"/>
              </a:rPr>
              <a:t>Урок 18. Икона</a:t>
            </a:r>
            <a:endParaRPr lang="ru-RU"/>
          </a:p>
          <a:p>
            <a:pPr>
              <a:defRPr/>
            </a:pPr>
            <a:r>
              <a:rPr lang="ru-RU" u="sng">
                <a:hlinkClick r:id="rId12" tooltip="https://pravobraz.ru/uchebnik-opk-urok-24/"/>
              </a:rPr>
              <a:t>Урок 24. Подвиг</a:t>
            </a:r>
            <a:endParaRPr lang="ru-RU"/>
          </a:p>
          <a:p>
            <a:pPr>
              <a:defRPr/>
            </a:pPr>
            <a:r>
              <a:rPr lang="ru-RU" u="sng">
                <a:hlinkClick r:id="rId13" tooltip="https://pravobraz.ru/uchebnik-opk-urok-28/"/>
              </a:rPr>
              <a:t>Урок 28. Труд и творчество</a:t>
            </a:r>
            <a:endParaRPr lang="ru-RU"/>
          </a:p>
          <a:p>
            <a:pPr>
              <a:defRPr/>
            </a:pPr>
            <a:r>
              <a:rPr lang="ru-RU" u="sng">
                <a:hlinkClick r:id="rId14" tooltip="https://pravobraz.ru/uchebnik-opk-urok-30/"/>
              </a:rPr>
              <a:t>Урок 30. Суд Божий и суд человеческий</a:t>
            </a:r>
            <a:endParaRPr lang="ru-RU"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93278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5" name="Овал 164"/>
          <p:cNvSpPr/>
          <p:nvPr/>
        </p:nvSpPr>
        <p:spPr bwMode="auto">
          <a:xfrm rot="8865459">
            <a:off x="5516928" y="3539307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6" name="Овал 165"/>
          <p:cNvSpPr/>
          <p:nvPr/>
        </p:nvSpPr>
        <p:spPr bwMode="auto">
          <a:xfrm rot="8865459">
            <a:off x="3119428" y="3530681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7" name="Овал 166"/>
          <p:cNvSpPr/>
          <p:nvPr/>
        </p:nvSpPr>
        <p:spPr bwMode="auto">
          <a:xfrm rot="8865459">
            <a:off x="911706" y="3488989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 bwMode="auto">
          <a:xfrm rot="5400000">
            <a:off x="4737475" y="-4751240"/>
            <a:ext cx="2717050" cy="12192002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12" name="TextBox 1111"/>
          <p:cNvSpPr txBox="1"/>
          <p:nvPr/>
        </p:nvSpPr>
        <p:spPr bwMode="auto">
          <a:xfrm>
            <a:off x="240754" y="418065"/>
            <a:ext cx="10921827" cy="128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5400">
                <a:latin typeface="Montserrat SemiBold"/>
              </a:rPr>
              <a:t> </a:t>
            </a:r>
            <a:r>
              <a:rPr lang="ru-RU" sz="3200">
                <a:latin typeface="Montserrat SemiBold"/>
              </a:rPr>
              <a:t>Формирование читательской грамотности</a:t>
            </a:r>
            <a:endParaRPr/>
          </a:p>
          <a:p>
            <a:pPr algn="ctr">
              <a:lnSpc>
                <a:spcPct val="90000"/>
              </a:lnSpc>
              <a:defRPr/>
            </a:pPr>
            <a:r>
              <a:rPr lang="ru-RU" sz="3200">
                <a:latin typeface="Montserrat SemiBold"/>
              </a:rPr>
              <a:t>на уроках курса ОРКСЭ</a:t>
            </a:r>
            <a:endParaRPr lang="ru-RU" sz="3200">
              <a:latin typeface="Montserrat SemiBold"/>
            </a:endParaRPr>
          </a:p>
        </p:txBody>
      </p:sp>
      <p:sp>
        <p:nvSpPr>
          <p:cNvPr id="1239" name="TextBox 1238"/>
          <p:cNvSpPr txBox="1"/>
          <p:nvPr/>
        </p:nvSpPr>
        <p:spPr bwMode="auto">
          <a:xfrm>
            <a:off x="205750" y="5600672"/>
            <a:ext cx="310372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>
                <a:solidFill>
                  <a:schemeClr val="bg1"/>
                </a:solidFill>
                <a:latin typeface="Montserrat"/>
              </a:rPr>
              <a:t>ДИАМАНТА</a:t>
            </a:r>
            <a:endParaRPr lang="ru-RU" sz="2400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1240" name="TextBox 1239"/>
          <p:cNvSpPr txBox="1"/>
          <p:nvPr/>
        </p:nvSpPr>
        <p:spPr bwMode="auto">
          <a:xfrm>
            <a:off x="2451418" y="5592046"/>
            <a:ext cx="310372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>
                <a:solidFill>
                  <a:schemeClr val="bg1"/>
                </a:solidFill>
                <a:latin typeface="Montserrat"/>
              </a:rPr>
              <a:t>БУСЫ</a:t>
            </a:r>
            <a:endParaRPr lang="ru-RU" sz="2400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1241" name="TextBox 1240"/>
          <p:cNvSpPr txBox="1"/>
          <p:nvPr/>
        </p:nvSpPr>
        <p:spPr bwMode="auto">
          <a:xfrm>
            <a:off x="4800493" y="5557539"/>
            <a:ext cx="310372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>
                <a:solidFill>
                  <a:schemeClr val="bg1"/>
                </a:solidFill>
                <a:latin typeface="Montserrat"/>
              </a:rPr>
              <a:t>ВЕСЫ</a:t>
            </a:r>
            <a:endParaRPr lang="ru-RU" sz="2400">
              <a:solidFill>
                <a:schemeClr val="bg1"/>
              </a:solidFill>
              <a:latin typeface="Montserrat"/>
            </a:endParaRPr>
          </a:p>
        </p:txBody>
      </p:sp>
      <p:grpSp>
        <p:nvGrpSpPr>
          <p:cNvPr id="169" name="Группа 168"/>
          <p:cNvGrpSpPr/>
          <p:nvPr/>
        </p:nvGrpSpPr>
        <p:grpSpPr bwMode="auto">
          <a:xfrm>
            <a:off x="10504434" y="695058"/>
            <a:ext cx="1441817" cy="479132"/>
            <a:chOff x="618275" y="5784697"/>
            <a:chExt cx="1441817" cy="479132"/>
          </a:xfrm>
        </p:grpSpPr>
        <p:sp>
          <p:nvSpPr>
            <p:cNvPr id="170" name="Овал 169"/>
            <p:cNvSpPr/>
            <p:nvPr/>
          </p:nvSpPr>
          <p:spPr bwMode="auto">
            <a:xfrm>
              <a:off x="618275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1" name="Овал 170"/>
            <p:cNvSpPr/>
            <p:nvPr/>
          </p:nvSpPr>
          <p:spPr bwMode="auto">
            <a:xfrm>
              <a:off x="1039261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2" name="Овал 171"/>
            <p:cNvSpPr/>
            <p:nvPr/>
          </p:nvSpPr>
          <p:spPr bwMode="auto">
            <a:xfrm>
              <a:off x="1460247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3" name="Овал 172"/>
            <p:cNvSpPr/>
            <p:nvPr/>
          </p:nvSpPr>
          <p:spPr bwMode="auto">
            <a:xfrm>
              <a:off x="1881233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4" name="Овал 173"/>
            <p:cNvSpPr/>
            <p:nvPr/>
          </p:nvSpPr>
          <p:spPr bwMode="auto">
            <a:xfrm>
              <a:off x="828768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5" name="Овал 174"/>
            <p:cNvSpPr/>
            <p:nvPr/>
          </p:nvSpPr>
          <p:spPr bwMode="auto">
            <a:xfrm>
              <a:off x="1249754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6" name="Овал 175"/>
            <p:cNvSpPr/>
            <p:nvPr/>
          </p:nvSpPr>
          <p:spPr bwMode="auto">
            <a:xfrm>
              <a:off x="1670740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80" name="Google Shape;13573;p70"/>
          <p:cNvSpPr/>
          <p:nvPr/>
        </p:nvSpPr>
        <p:spPr bwMode="auto">
          <a:xfrm>
            <a:off x="1205893" y="3895730"/>
            <a:ext cx="863216" cy="842260"/>
          </a:xfrm>
          <a:custGeom>
            <a:avLst/>
            <a:gdLst/>
            <a:ahLst/>
            <a:cxnLst/>
            <a:rect l="l" t="t" r="r" b="b"/>
            <a:pathLst>
              <a:path w="10752" h="10491" fill="norm" stroke="1" extrusionOk="0">
                <a:moveTo>
                  <a:pt x="9632" y="1406"/>
                </a:moveTo>
                <a:lnTo>
                  <a:pt x="9632" y="2418"/>
                </a:lnTo>
                <a:lnTo>
                  <a:pt x="3584" y="2418"/>
                </a:lnTo>
                <a:lnTo>
                  <a:pt x="3584" y="1918"/>
                </a:lnTo>
                <a:cubicBezTo>
                  <a:pt x="3584" y="1787"/>
                  <a:pt x="3477" y="1680"/>
                  <a:pt x="3346" y="1680"/>
                </a:cubicBezTo>
                <a:lnTo>
                  <a:pt x="1905" y="1680"/>
                </a:lnTo>
                <a:cubicBezTo>
                  <a:pt x="1774" y="1680"/>
                  <a:pt x="1667" y="1787"/>
                  <a:pt x="1667" y="1918"/>
                </a:cubicBezTo>
                <a:lnTo>
                  <a:pt x="1667" y="2358"/>
                </a:lnTo>
                <a:cubicBezTo>
                  <a:pt x="1500" y="2275"/>
                  <a:pt x="1381" y="2108"/>
                  <a:pt x="1381" y="1918"/>
                </a:cubicBezTo>
                <a:cubicBezTo>
                  <a:pt x="1381" y="1632"/>
                  <a:pt x="1607" y="1406"/>
                  <a:pt x="1893" y="1406"/>
                </a:cubicBezTo>
                <a:close/>
                <a:moveTo>
                  <a:pt x="3131" y="2156"/>
                </a:moveTo>
                <a:lnTo>
                  <a:pt x="3131" y="3168"/>
                </a:lnTo>
                <a:lnTo>
                  <a:pt x="2739" y="3001"/>
                </a:lnTo>
                <a:cubicBezTo>
                  <a:pt x="2709" y="2989"/>
                  <a:pt x="2679" y="2983"/>
                  <a:pt x="2649" y="2983"/>
                </a:cubicBezTo>
                <a:cubicBezTo>
                  <a:pt x="2620" y="2983"/>
                  <a:pt x="2590" y="2989"/>
                  <a:pt x="2560" y="3001"/>
                </a:cubicBezTo>
                <a:lnTo>
                  <a:pt x="2143" y="3180"/>
                </a:lnTo>
                <a:lnTo>
                  <a:pt x="2143" y="2156"/>
                </a:lnTo>
                <a:close/>
                <a:moveTo>
                  <a:pt x="10275" y="2882"/>
                </a:moveTo>
                <a:lnTo>
                  <a:pt x="10275" y="3346"/>
                </a:lnTo>
                <a:lnTo>
                  <a:pt x="3584" y="3346"/>
                </a:lnTo>
                <a:lnTo>
                  <a:pt x="3584" y="2882"/>
                </a:lnTo>
                <a:close/>
                <a:moveTo>
                  <a:pt x="8823" y="4728"/>
                </a:moveTo>
                <a:cubicBezTo>
                  <a:pt x="9108" y="4728"/>
                  <a:pt x="9335" y="4954"/>
                  <a:pt x="9335" y="5239"/>
                </a:cubicBezTo>
                <a:cubicBezTo>
                  <a:pt x="9335" y="5430"/>
                  <a:pt x="9216" y="5609"/>
                  <a:pt x="9049" y="5680"/>
                </a:cubicBezTo>
                <a:lnTo>
                  <a:pt x="9049" y="5239"/>
                </a:lnTo>
                <a:cubicBezTo>
                  <a:pt x="9049" y="5097"/>
                  <a:pt x="8942" y="4989"/>
                  <a:pt x="8811" y="4989"/>
                </a:cubicBezTo>
                <a:lnTo>
                  <a:pt x="7358" y="4989"/>
                </a:lnTo>
                <a:cubicBezTo>
                  <a:pt x="7215" y="4989"/>
                  <a:pt x="7120" y="5097"/>
                  <a:pt x="7120" y="5239"/>
                </a:cubicBezTo>
                <a:lnTo>
                  <a:pt x="7120" y="5740"/>
                </a:lnTo>
                <a:lnTo>
                  <a:pt x="1060" y="5740"/>
                </a:lnTo>
                <a:lnTo>
                  <a:pt x="1060" y="4728"/>
                </a:lnTo>
                <a:close/>
                <a:moveTo>
                  <a:pt x="8608" y="5454"/>
                </a:moveTo>
                <a:lnTo>
                  <a:pt x="8608" y="6502"/>
                </a:lnTo>
                <a:lnTo>
                  <a:pt x="8192" y="6323"/>
                </a:lnTo>
                <a:cubicBezTo>
                  <a:pt x="8156" y="6311"/>
                  <a:pt x="8132" y="6311"/>
                  <a:pt x="8096" y="6311"/>
                </a:cubicBezTo>
                <a:cubicBezTo>
                  <a:pt x="8073" y="6311"/>
                  <a:pt x="8037" y="6311"/>
                  <a:pt x="8013" y="6323"/>
                </a:cubicBezTo>
                <a:lnTo>
                  <a:pt x="7620" y="6490"/>
                </a:lnTo>
                <a:lnTo>
                  <a:pt x="7620" y="5454"/>
                </a:lnTo>
                <a:close/>
                <a:moveTo>
                  <a:pt x="8846" y="3811"/>
                </a:moveTo>
                <a:cubicBezTo>
                  <a:pt x="9632" y="3811"/>
                  <a:pt x="10275" y="4442"/>
                  <a:pt x="10275" y="5251"/>
                </a:cubicBezTo>
                <a:cubicBezTo>
                  <a:pt x="10275" y="5632"/>
                  <a:pt x="10120" y="5990"/>
                  <a:pt x="9859" y="6263"/>
                </a:cubicBezTo>
                <a:cubicBezTo>
                  <a:pt x="9632" y="6490"/>
                  <a:pt x="9358" y="6621"/>
                  <a:pt x="9061" y="6668"/>
                </a:cubicBezTo>
                <a:lnTo>
                  <a:pt x="9061" y="6192"/>
                </a:lnTo>
                <a:cubicBezTo>
                  <a:pt x="9501" y="6085"/>
                  <a:pt x="9811" y="5692"/>
                  <a:pt x="9811" y="5239"/>
                </a:cubicBezTo>
                <a:cubicBezTo>
                  <a:pt x="9811" y="4704"/>
                  <a:pt x="9382" y="4263"/>
                  <a:pt x="8846" y="4263"/>
                </a:cubicBezTo>
                <a:lnTo>
                  <a:pt x="476" y="4263"/>
                </a:lnTo>
                <a:lnTo>
                  <a:pt x="476" y="3811"/>
                </a:lnTo>
                <a:close/>
                <a:moveTo>
                  <a:pt x="7144" y="6216"/>
                </a:moveTo>
                <a:lnTo>
                  <a:pt x="7144" y="6680"/>
                </a:lnTo>
                <a:lnTo>
                  <a:pt x="464" y="6680"/>
                </a:lnTo>
                <a:lnTo>
                  <a:pt x="464" y="6216"/>
                </a:lnTo>
                <a:close/>
                <a:moveTo>
                  <a:pt x="9632" y="8073"/>
                </a:moveTo>
                <a:lnTo>
                  <a:pt x="9632" y="9085"/>
                </a:lnTo>
                <a:lnTo>
                  <a:pt x="3584" y="9085"/>
                </a:lnTo>
                <a:lnTo>
                  <a:pt x="3584" y="8585"/>
                </a:lnTo>
                <a:cubicBezTo>
                  <a:pt x="3584" y="8454"/>
                  <a:pt x="3477" y="8347"/>
                  <a:pt x="3346" y="8347"/>
                </a:cubicBezTo>
                <a:lnTo>
                  <a:pt x="1905" y="8347"/>
                </a:lnTo>
                <a:cubicBezTo>
                  <a:pt x="1774" y="8347"/>
                  <a:pt x="1667" y="8454"/>
                  <a:pt x="1667" y="8585"/>
                </a:cubicBezTo>
                <a:lnTo>
                  <a:pt x="1667" y="9026"/>
                </a:lnTo>
                <a:cubicBezTo>
                  <a:pt x="1500" y="8942"/>
                  <a:pt x="1381" y="8776"/>
                  <a:pt x="1381" y="8585"/>
                </a:cubicBezTo>
                <a:cubicBezTo>
                  <a:pt x="1381" y="8299"/>
                  <a:pt x="1607" y="8073"/>
                  <a:pt x="1893" y="8073"/>
                </a:cubicBezTo>
                <a:close/>
                <a:moveTo>
                  <a:pt x="3131" y="8823"/>
                </a:moveTo>
                <a:lnTo>
                  <a:pt x="3131" y="9835"/>
                </a:lnTo>
                <a:lnTo>
                  <a:pt x="2739" y="9669"/>
                </a:lnTo>
                <a:cubicBezTo>
                  <a:pt x="2709" y="9657"/>
                  <a:pt x="2679" y="9651"/>
                  <a:pt x="2649" y="9651"/>
                </a:cubicBezTo>
                <a:cubicBezTo>
                  <a:pt x="2620" y="9651"/>
                  <a:pt x="2590" y="9657"/>
                  <a:pt x="2560" y="9669"/>
                </a:cubicBezTo>
                <a:lnTo>
                  <a:pt x="2143" y="9847"/>
                </a:lnTo>
                <a:lnTo>
                  <a:pt x="2143" y="8823"/>
                </a:lnTo>
                <a:close/>
                <a:moveTo>
                  <a:pt x="10275" y="7144"/>
                </a:moveTo>
                <a:lnTo>
                  <a:pt x="10275" y="7597"/>
                </a:lnTo>
                <a:lnTo>
                  <a:pt x="1905" y="7597"/>
                </a:lnTo>
                <a:cubicBezTo>
                  <a:pt x="1369" y="7597"/>
                  <a:pt x="941" y="8037"/>
                  <a:pt x="941" y="8573"/>
                </a:cubicBezTo>
                <a:cubicBezTo>
                  <a:pt x="941" y="9026"/>
                  <a:pt x="1250" y="9419"/>
                  <a:pt x="1679" y="9526"/>
                </a:cubicBezTo>
                <a:lnTo>
                  <a:pt x="1679" y="10002"/>
                </a:lnTo>
                <a:cubicBezTo>
                  <a:pt x="1381" y="9954"/>
                  <a:pt x="1119" y="9800"/>
                  <a:pt x="893" y="9597"/>
                </a:cubicBezTo>
                <a:cubicBezTo>
                  <a:pt x="631" y="9323"/>
                  <a:pt x="476" y="8954"/>
                  <a:pt x="476" y="8585"/>
                </a:cubicBezTo>
                <a:cubicBezTo>
                  <a:pt x="476" y="7787"/>
                  <a:pt x="1119" y="7144"/>
                  <a:pt x="1917" y="7144"/>
                </a:cubicBezTo>
                <a:close/>
                <a:moveTo>
                  <a:pt x="1917" y="1"/>
                </a:moveTo>
                <a:cubicBezTo>
                  <a:pt x="881" y="1"/>
                  <a:pt x="12" y="846"/>
                  <a:pt x="12" y="1906"/>
                </a:cubicBezTo>
                <a:cubicBezTo>
                  <a:pt x="12" y="2406"/>
                  <a:pt x="214" y="2882"/>
                  <a:pt x="572" y="3239"/>
                </a:cubicBezTo>
                <a:cubicBezTo>
                  <a:pt x="595" y="3275"/>
                  <a:pt x="631" y="3299"/>
                  <a:pt x="667" y="3334"/>
                </a:cubicBezTo>
                <a:lnTo>
                  <a:pt x="238" y="3334"/>
                </a:lnTo>
                <a:cubicBezTo>
                  <a:pt x="107" y="3334"/>
                  <a:pt x="0" y="3430"/>
                  <a:pt x="0" y="3573"/>
                </a:cubicBezTo>
                <a:lnTo>
                  <a:pt x="0" y="4489"/>
                </a:lnTo>
                <a:cubicBezTo>
                  <a:pt x="0" y="4620"/>
                  <a:pt x="107" y="4728"/>
                  <a:pt x="238" y="4728"/>
                </a:cubicBezTo>
                <a:lnTo>
                  <a:pt x="631" y="4728"/>
                </a:lnTo>
                <a:lnTo>
                  <a:pt x="631" y="5751"/>
                </a:lnTo>
                <a:lnTo>
                  <a:pt x="238" y="5751"/>
                </a:lnTo>
                <a:cubicBezTo>
                  <a:pt x="107" y="5751"/>
                  <a:pt x="0" y="5859"/>
                  <a:pt x="0" y="5990"/>
                </a:cubicBezTo>
                <a:lnTo>
                  <a:pt x="0" y="6918"/>
                </a:lnTo>
                <a:cubicBezTo>
                  <a:pt x="0" y="7049"/>
                  <a:pt x="107" y="7156"/>
                  <a:pt x="238" y="7156"/>
                </a:cubicBezTo>
                <a:lnTo>
                  <a:pt x="667" y="7156"/>
                </a:lnTo>
                <a:cubicBezTo>
                  <a:pt x="274" y="7502"/>
                  <a:pt x="12" y="8014"/>
                  <a:pt x="12" y="8597"/>
                </a:cubicBezTo>
                <a:cubicBezTo>
                  <a:pt x="12" y="9109"/>
                  <a:pt x="214" y="9585"/>
                  <a:pt x="572" y="9942"/>
                </a:cubicBezTo>
                <a:cubicBezTo>
                  <a:pt x="929" y="10300"/>
                  <a:pt x="1405" y="10490"/>
                  <a:pt x="1905" y="10490"/>
                </a:cubicBezTo>
                <a:lnTo>
                  <a:pt x="5394" y="10490"/>
                </a:lnTo>
                <a:cubicBezTo>
                  <a:pt x="5525" y="10490"/>
                  <a:pt x="5632" y="10383"/>
                  <a:pt x="5632" y="10252"/>
                </a:cubicBezTo>
                <a:cubicBezTo>
                  <a:pt x="5632" y="10121"/>
                  <a:pt x="5525" y="10014"/>
                  <a:pt x="5394" y="10014"/>
                </a:cubicBezTo>
                <a:lnTo>
                  <a:pt x="3584" y="10014"/>
                </a:lnTo>
                <a:lnTo>
                  <a:pt x="3584" y="9550"/>
                </a:lnTo>
                <a:lnTo>
                  <a:pt x="10275" y="9550"/>
                </a:lnTo>
                <a:lnTo>
                  <a:pt x="10275" y="10014"/>
                </a:lnTo>
                <a:lnTo>
                  <a:pt x="6477" y="10014"/>
                </a:lnTo>
                <a:cubicBezTo>
                  <a:pt x="6346" y="10014"/>
                  <a:pt x="6239" y="10121"/>
                  <a:pt x="6239" y="10252"/>
                </a:cubicBezTo>
                <a:cubicBezTo>
                  <a:pt x="6239" y="10383"/>
                  <a:pt x="6346" y="10490"/>
                  <a:pt x="6477" y="10490"/>
                </a:cubicBezTo>
                <a:lnTo>
                  <a:pt x="10513" y="10490"/>
                </a:lnTo>
                <a:cubicBezTo>
                  <a:pt x="10644" y="10490"/>
                  <a:pt x="10751" y="10383"/>
                  <a:pt x="10751" y="10252"/>
                </a:cubicBezTo>
                <a:lnTo>
                  <a:pt x="10751" y="9323"/>
                </a:lnTo>
                <a:cubicBezTo>
                  <a:pt x="10751" y="9192"/>
                  <a:pt x="10644" y="9085"/>
                  <a:pt x="10513" y="9085"/>
                </a:cubicBezTo>
                <a:lnTo>
                  <a:pt x="10120" y="9085"/>
                </a:lnTo>
                <a:lnTo>
                  <a:pt x="10120" y="8061"/>
                </a:lnTo>
                <a:lnTo>
                  <a:pt x="10513" y="8061"/>
                </a:lnTo>
                <a:cubicBezTo>
                  <a:pt x="10644" y="8061"/>
                  <a:pt x="10751" y="7954"/>
                  <a:pt x="10751" y="7823"/>
                </a:cubicBezTo>
                <a:lnTo>
                  <a:pt x="10751" y="6906"/>
                </a:lnTo>
                <a:cubicBezTo>
                  <a:pt x="10751" y="6763"/>
                  <a:pt x="10644" y="6668"/>
                  <a:pt x="10513" y="6668"/>
                </a:cubicBezTo>
                <a:lnTo>
                  <a:pt x="10073" y="6668"/>
                </a:lnTo>
                <a:cubicBezTo>
                  <a:pt x="10109" y="6633"/>
                  <a:pt x="10156" y="6609"/>
                  <a:pt x="10180" y="6573"/>
                </a:cubicBezTo>
                <a:cubicBezTo>
                  <a:pt x="10537" y="6216"/>
                  <a:pt x="10728" y="5740"/>
                  <a:pt x="10728" y="5239"/>
                </a:cubicBezTo>
                <a:cubicBezTo>
                  <a:pt x="10728" y="4656"/>
                  <a:pt x="10478" y="4144"/>
                  <a:pt x="10073" y="3787"/>
                </a:cubicBezTo>
                <a:lnTo>
                  <a:pt x="10513" y="3787"/>
                </a:lnTo>
                <a:cubicBezTo>
                  <a:pt x="10644" y="3787"/>
                  <a:pt x="10751" y="3692"/>
                  <a:pt x="10751" y="3549"/>
                </a:cubicBezTo>
                <a:lnTo>
                  <a:pt x="10751" y="2632"/>
                </a:lnTo>
                <a:cubicBezTo>
                  <a:pt x="10751" y="2501"/>
                  <a:pt x="10644" y="2394"/>
                  <a:pt x="10513" y="2394"/>
                </a:cubicBezTo>
                <a:lnTo>
                  <a:pt x="10120" y="2394"/>
                </a:lnTo>
                <a:lnTo>
                  <a:pt x="10120" y="1370"/>
                </a:lnTo>
                <a:lnTo>
                  <a:pt x="10513" y="1394"/>
                </a:lnTo>
                <a:cubicBezTo>
                  <a:pt x="10644" y="1394"/>
                  <a:pt x="10751" y="1287"/>
                  <a:pt x="10751" y="1156"/>
                </a:cubicBezTo>
                <a:lnTo>
                  <a:pt x="10751" y="239"/>
                </a:lnTo>
                <a:cubicBezTo>
                  <a:pt x="10751" y="96"/>
                  <a:pt x="10644" y="1"/>
                  <a:pt x="10513" y="1"/>
                </a:cubicBezTo>
                <a:lnTo>
                  <a:pt x="8942" y="1"/>
                </a:lnTo>
                <a:cubicBezTo>
                  <a:pt x="8811" y="1"/>
                  <a:pt x="8704" y="96"/>
                  <a:pt x="8704" y="239"/>
                </a:cubicBezTo>
                <a:cubicBezTo>
                  <a:pt x="8704" y="370"/>
                  <a:pt x="8811" y="477"/>
                  <a:pt x="8942" y="477"/>
                </a:cubicBezTo>
                <a:lnTo>
                  <a:pt x="10287" y="477"/>
                </a:lnTo>
                <a:lnTo>
                  <a:pt x="10287" y="929"/>
                </a:lnTo>
                <a:lnTo>
                  <a:pt x="1905" y="929"/>
                </a:lnTo>
                <a:cubicBezTo>
                  <a:pt x="1369" y="929"/>
                  <a:pt x="941" y="1370"/>
                  <a:pt x="941" y="1906"/>
                </a:cubicBezTo>
                <a:cubicBezTo>
                  <a:pt x="941" y="2358"/>
                  <a:pt x="1250" y="2751"/>
                  <a:pt x="1679" y="2858"/>
                </a:cubicBezTo>
                <a:lnTo>
                  <a:pt x="1679" y="3334"/>
                </a:lnTo>
                <a:cubicBezTo>
                  <a:pt x="1381" y="3287"/>
                  <a:pt x="1119" y="3156"/>
                  <a:pt x="893" y="2930"/>
                </a:cubicBezTo>
                <a:cubicBezTo>
                  <a:pt x="631" y="2656"/>
                  <a:pt x="476" y="2287"/>
                  <a:pt x="476" y="1918"/>
                </a:cubicBezTo>
                <a:cubicBezTo>
                  <a:pt x="476" y="1132"/>
                  <a:pt x="1119" y="477"/>
                  <a:pt x="1917" y="477"/>
                </a:cubicBezTo>
                <a:lnTo>
                  <a:pt x="7870" y="477"/>
                </a:lnTo>
                <a:cubicBezTo>
                  <a:pt x="8013" y="477"/>
                  <a:pt x="8108" y="370"/>
                  <a:pt x="8108" y="239"/>
                </a:cubicBezTo>
                <a:cubicBezTo>
                  <a:pt x="8108" y="96"/>
                  <a:pt x="8013" y="1"/>
                  <a:pt x="7870" y="1"/>
                </a:cubicBezTo>
                <a:close/>
              </a:path>
            </a:pathLst>
          </a:custGeom>
          <a:solidFill>
            <a:srgbClr val="2168E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5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1" name="Google Shape;13573;p70"/>
          <p:cNvSpPr/>
          <p:nvPr/>
        </p:nvSpPr>
        <p:spPr bwMode="auto">
          <a:xfrm>
            <a:off x="3476784" y="3895729"/>
            <a:ext cx="863216" cy="842260"/>
          </a:xfrm>
          <a:custGeom>
            <a:avLst/>
            <a:gdLst/>
            <a:ahLst/>
            <a:cxnLst/>
            <a:rect l="l" t="t" r="r" b="b"/>
            <a:pathLst>
              <a:path w="10752" h="10491" fill="norm" stroke="1" extrusionOk="0">
                <a:moveTo>
                  <a:pt x="9632" y="1406"/>
                </a:moveTo>
                <a:lnTo>
                  <a:pt x="9632" y="2418"/>
                </a:lnTo>
                <a:lnTo>
                  <a:pt x="3584" y="2418"/>
                </a:lnTo>
                <a:lnTo>
                  <a:pt x="3584" y="1918"/>
                </a:lnTo>
                <a:cubicBezTo>
                  <a:pt x="3584" y="1787"/>
                  <a:pt x="3477" y="1680"/>
                  <a:pt x="3346" y="1680"/>
                </a:cubicBezTo>
                <a:lnTo>
                  <a:pt x="1905" y="1680"/>
                </a:lnTo>
                <a:cubicBezTo>
                  <a:pt x="1774" y="1680"/>
                  <a:pt x="1667" y="1787"/>
                  <a:pt x="1667" y="1918"/>
                </a:cubicBezTo>
                <a:lnTo>
                  <a:pt x="1667" y="2358"/>
                </a:lnTo>
                <a:cubicBezTo>
                  <a:pt x="1500" y="2275"/>
                  <a:pt x="1381" y="2108"/>
                  <a:pt x="1381" y="1918"/>
                </a:cubicBezTo>
                <a:cubicBezTo>
                  <a:pt x="1381" y="1632"/>
                  <a:pt x="1607" y="1406"/>
                  <a:pt x="1893" y="1406"/>
                </a:cubicBezTo>
                <a:close/>
                <a:moveTo>
                  <a:pt x="3131" y="2156"/>
                </a:moveTo>
                <a:lnTo>
                  <a:pt x="3131" y="3168"/>
                </a:lnTo>
                <a:lnTo>
                  <a:pt x="2739" y="3001"/>
                </a:lnTo>
                <a:cubicBezTo>
                  <a:pt x="2709" y="2989"/>
                  <a:pt x="2679" y="2983"/>
                  <a:pt x="2649" y="2983"/>
                </a:cubicBezTo>
                <a:cubicBezTo>
                  <a:pt x="2620" y="2983"/>
                  <a:pt x="2590" y="2989"/>
                  <a:pt x="2560" y="3001"/>
                </a:cubicBezTo>
                <a:lnTo>
                  <a:pt x="2143" y="3180"/>
                </a:lnTo>
                <a:lnTo>
                  <a:pt x="2143" y="2156"/>
                </a:lnTo>
                <a:close/>
                <a:moveTo>
                  <a:pt x="10275" y="2882"/>
                </a:moveTo>
                <a:lnTo>
                  <a:pt x="10275" y="3346"/>
                </a:lnTo>
                <a:lnTo>
                  <a:pt x="3584" y="3346"/>
                </a:lnTo>
                <a:lnTo>
                  <a:pt x="3584" y="2882"/>
                </a:lnTo>
                <a:close/>
                <a:moveTo>
                  <a:pt x="8823" y="4728"/>
                </a:moveTo>
                <a:cubicBezTo>
                  <a:pt x="9108" y="4728"/>
                  <a:pt x="9335" y="4954"/>
                  <a:pt x="9335" y="5239"/>
                </a:cubicBezTo>
                <a:cubicBezTo>
                  <a:pt x="9335" y="5430"/>
                  <a:pt x="9216" y="5609"/>
                  <a:pt x="9049" y="5680"/>
                </a:cubicBezTo>
                <a:lnTo>
                  <a:pt x="9049" y="5239"/>
                </a:lnTo>
                <a:cubicBezTo>
                  <a:pt x="9049" y="5097"/>
                  <a:pt x="8942" y="4989"/>
                  <a:pt x="8811" y="4989"/>
                </a:cubicBezTo>
                <a:lnTo>
                  <a:pt x="7358" y="4989"/>
                </a:lnTo>
                <a:cubicBezTo>
                  <a:pt x="7215" y="4989"/>
                  <a:pt x="7120" y="5097"/>
                  <a:pt x="7120" y="5239"/>
                </a:cubicBezTo>
                <a:lnTo>
                  <a:pt x="7120" y="5740"/>
                </a:lnTo>
                <a:lnTo>
                  <a:pt x="1060" y="5740"/>
                </a:lnTo>
                <a:lnTo>
                  <a:pt x="1060" y="4728"/>
                </a:lnTo>
                <a:close/>
                <a:moveTo>
                  <a:pt x="8608" y="5454"/>
                </a:moveTo>
                <a:lnTo>
                  <a:pt x="8608" y="6502"/>
                </a:lnTo>
                <a:lnTo>
                  <a:pt x="8192" y="6323"/>
                </a:lnTo>
                <a:cubicBezTo>
                  <a:pt x="8156" y="6311"/>
                  <a:pt x="8132" y="6311"/>
                  <a:pt x="8096" y="6311"/>
                </a:cubicBezTo>
                <a:cubicBezTo>
                  <a:pt x="8073" y="6311"/>
                  <a:pt x="8037" y="6311"/>
                  <a:pt x="8013" y="6323"/>
                </a:cubicBezTo>
                <a:lnTo>
                  <a:pt x="7620" y="6490"/>
                </a:lnTo>
                <a:lnTo>
                  <a:pt x="7620" y="5454"/>
                </a:lnTo>
                <a:close/>
                <a:moveTo>
                  <a:pt x="8846" y="3811"/>
                </a:moveTo>
                <a:cubicBezTo>
                  <a:pt x="9632" y="3811"/>
                  <a:pt x="10275" y="4442"/>
                  <a:pt x="10275" y="5251"/>
                </a:cubicBezTo>
                <a:cubicBezTo>
                  <a:pt x="10275" y="5632"/>
                  <a:pt x="10120" y="5990"/>
                  <a:pt x="9859" y="6263"/>
                </a:cubicBezTo>
                <a:cubicBezTo>
                  <a:pt x="9632" y="6490"/>
                  <a:pt x="9358" y="6621"/>
                  <a:pt x="9061" y="6668"/>
                </a:cubicBezTo>
                <a:lnTo>
                  <a:pt x="9061" y="6192"/>
                </a:lnTo>
                <a:cubicBezTo>
                  <a:pt x="9501" y="6085"/>
                  <a:pt x="9811" y="5692"/>
                  <a:pt x="9811" y="5239"/>
                </a:cubicBezTo>
                <a:cubicBezTo>
                  <a:pt x="9811" y="4704"/>
                  <a:pt x="9382" y="4263"/>
                  <a:pt x="8846" y="4263"/>
                </a:cubicBezTo>
                <a:lnTo>
                  <a:pt x="476" y="4263"/>
                </a:lnTo>
                <a:lnTo>
                  <a:pt x="476" y="3811"/>
                </a:lnTo>
                <a:close/>
                <a:moveTo>
                  <a:pt x="7144" y="6216"/>
                </a:moveTo>
                <a:lnTo>
                  <a:pt x="7144" y="6680"/>
                </a:lnTo>
                <a:lnTo>
                  <a:pt x="464" y="6680"/>
                </a:lnTo>
                <a:lnTo>
                  <a:pt x="464" y="6216"/>
                </a:lnTo>
                <a:close/>
                <a:moveTo>
                  <a:pt x="9632" y="8073"/>
                </a:moveTo>
                <a:lnTo>
                  <a:pt x="9632" y="9085"/>
                </a:lnTo>
                <a:lnTo>
                  <a:pt x="3584" y="9085"/>
                </a:lnTo>
                <a:lnTo>
                  <a:pt x="3584" y="8585"/>
                </a:lnTo>
                <a:cubicBezTo>
                  <a:pt x="3584" y="8454"/>
                  <a:pt x="3477" y="8347"/>
                  <a:pt x="3346" y="8347"/>
                </a:cubicBezTo>
                <a:lnTo>
                  <a:pt x="1905" y="8347"/>
                </a:lnTo>
                <a:cubicBezTo>
                  <a:pt x="1774" y="8347"/>
                  <a:pt x="1667" y="8454"/>
                  <a:pt x="1667" y="8585"/>
                </a:cubicBezTo>
                <a:lnTo>
                  <a:pt x="1667" y="9026"/>
                </a:lnTo>
                <a:cubicBezTo>
                  <a:pt x="1500" y="8942"/>
                  <a:pt x="1381" y="8776"/>
                  <a:pt x="1381" y="8585"/>
                </a:cubicBezTo>
                <a:cubicBezTo>
                  <a:pt x="1381" y="8299"/>
                  <a:pt x="1607" y="8073"/>
                  <a:pt x="1893" y="8073"/>
                </a:cubicBezTo>
                <a:close/>
                <a:moveTo>
                  <a:pt x="3131" y="8823"/>
                </a:moveTo>
                <a:lnTo>
                  <a:pt x="3131" y="9835"/>
                </a:lnTo>
                <a:lnTo>
                  <a:pt x="2739" y="9669"/>
                </a:lnTo>
                <a:cubicBezTo>
                  <a:pt x="2709" y="9657"/>
                  <a:pt x="2679" y="9651"/>
                  <a:pt x="2649" y="9651"/>
                </a:cubicBezTo>
                <a:cubicBezTo>
                  <a:pt x="2620" y="9651"/>
                  <a:pt x="2590" y="9657"/>
                  <a:pt x="2560" y="9669"/>
                </a:cubicBezTo>
                <a:lnTo>
                  <a:pt x="2143" y="9847"/>
                </a:lnTo>
                <a:lnTo>
                  <a:pt x="2143" y="8823"/>
                </a:lnTo>
                <a:close/>
                <a:moveTo>
                  <a:pt x="10275" y="7144"/>
                </a:moveTo>
                <a:lnTo>
                  <a:pt x="10275" y="7597"/>
                </a:lnTo>
                <a:lnTo>
                  <a:pt x="1905" y="7597"/>
                </a:lnTo>
                <a:cubicBezTo>
                  <a:pt x="1369" y="7597"/>
                  <a:pt x="941" y="8037"/>
                  <a:pt x="941" y="8573"/>
                </a:cubicBezTo>
                <a:cubicBezTo>
                  <a:pt x="941" y="9026"/>
                  <a:pt x="1250" y="9419"/>
                  <a:pt x="1679" y="9526"/>
                </a:cubicBezTo>
                <a:lnTo>
                  <a:pt x="1679" y="10002"/>
                </a:lnTo>
                <a:cubicBezTo>
                  <a:pt x="1381" y="9954"/>
                  <a:pt x="1119" y="9800"/>
                  <a:pt x="893" y="9597"/>
                </a:cubicBezTo>
                <a:cubicBezTo>
                  <a:pt x="631" y="9323"/>
                  <a:pt x="476" y="8954"/>
                  <a:pt x="476" y="8585"/>
                </a:cubicBezTo>
                <a:cubicBezTo>
                  <a:pt x="476" y="7787"/>
                  <a:pt x="1119" y="7144"/>
                  <a:pt x="1917" y="7144"/>
                </a:cubicBezTo>
                <a:close/>
                <a:moveTo>
                  <a:pt x="1917" y="1"/>
                </a:moveTo>
                <a:cubicBezTo>
                  <a:pt x="881" y="1"/>
                  <a:pt x="12" y="846"/>
                  <a:pt x="12" y="1906"/>
                </a:cubicBezTo>
                <a:cubicBezTo>
                  <a:pt x="12" y="2406"/>
                  <a:pt x="214" y="2882"/>
                  <a:pt x="572" y="3239"/>
                </a:cubicBezTo>
                <a:cubicBezTo>
                  <a:pt x="595" y="3275"/>
                  <a:pt x="631" y="3299"/>
                  <a:pt x="667" y="3334"/>
                </a:cubicBezTo>
                <a:lnTo>
                  <a:pt x="238" y="3334"/>
                </a:lnTo>
                <a:cubicBezTo>
                  <a:pt x="107" y="3334"/>
                  <a:pt x="0" y="3430"/>
                  <a:pt x="0" y="3573"/>
                </a:cubicBezTo>
                <a:lnTo>
                  <a:pt x="0" y="4489"/>
                </a:lnTo>
                <a:cubicBezTo>
                  <a:pt x="0" y="4620"/>
                  <a:pt x="107" y="4728"/>
                  <a:pt x="238" y="4728"/>
                </a:cubicBezTo>
                <a:lnTo>
                  <a:pt x="631" y="4728"/>
                </a:lnTo>
                <a:lnTo>
                  <a:pt x="631" y="5751"/>
                </a:lnTo>
                <a:lnTo>
                  <a:pt x="238" y="5751"/>
                </a:lnTo>
                <a:cubicBezTo>
                  <a:pt x="107" y="5751"/>
                  <a:pt x="0" y="5859"/>
                  <a:pt x="0" y="5990"/>
                </a:cubicBezTo>
                <a:lnTo>
                  <a:pt x="0" y="6918"/>
                </a:lnTo>
                <a:cubicBezTo>
                  <a:pt x="0" y="7049"/>
                  <a:pt x="107" y="7156"/>
                  <a:pt x="238" y="7156"/>
                </a:cubicBezTo>
                <a:lnTo>
                  <a:pt x="667" y="7156"/>
                </a:lnTo>
                <a:cubicBezTo>
                  <a:pt x="274" y="7502"/>
                  <a:pt x="12" y="8014"/>
                  <a:pt x="12" y="8597"/>
                </a:cubicBezTo>
                <a:cubicBezTo>
                  <a:pt x="12" y="9109"/>
                  <a:pt x="214" y="9585"/>
                  <a:pt x="572" y="9942"/>
                </a:cubicBezTo>
                <a:cubicBezTo>
                  <a:pt x="929" y="10300"/>
                  <a:pt x="1405" y="10490"/>
                  <a:pt x="1905" y="10490"/>
                </a:cubicBezTo>
                <a:lnTo>
                  <a:pt x="5394" y="10490"/>
                </a:lnTo>
                <a:cubicBezTo>
                  <a:pt x="5525" y="10490"/>
                  <a:pt x="5632" y="10383"/>
                  <a:pt x="5632" y="10252"/>
                </a:cubicBezTo>
                <a:cubicBezTo>
                  <a:pt x="5632" y="10121"/>
                  <a:pt x="5525" y="10014"/>
                  <a:pt x="5394" y="10014"/>
                </a:cubicBezTo>
                <a:lnTo>
                  <a:pt x="3584" y="10014"/>
                </a:lnTo>
                <a:lnTo>
                  <a:pt x="3584" y="9550"/>
                </a:lnTo>
                <a:lnTo>
                  <a:pt x="10275" y="9550"/>
                </a:lnTo>
                <a:lnTo>
                  <a:pt x="10275" y="10014"/>
                </a:lnTo>
                <a:lnTo>
                  <a:pt x="6477" y="10014"/>
                </a:lnTo>
                <a:cubicBezTo>
                  <a:pt x="6346" y="10014"/>
                  <a:pt x="6239" y="10121"/>
                  <a:pt x="6239" y="10252"/>
                </a:cubicBezTo>
                <a:cubicBezTo>
                  <a:pt x="6239" y="10383"/>
                  <a:pt x="6346" y="10490"/>
                  <a:pt x="6477" y="10490"/>
                </a:cubicBezTo>
                <a:lnTo>
                  <a:pt x="10513" y="10490"/>
                </a:lnTo>
                <a:cubicBezTo>
                  <a:pt x="10644" y="10490"/>
                  <a:pt x="10751" y="10383"/>
                  <a:pt x="10751" y="10252"/>
                </a:cubicBezTo>
                <a:lnTo>
                  <a:pt x="10751" y="9323"/>
                </a:lnTo>
                <a:cubicBezTo>
                  <a:pt x="10751" y="9192"/>
                  <a:pt x="10644" y="9085"/>
                  <a:pt x="10513" y="9085"/>
                </a:cubicBezTo>
                <a:lnTo>
                  <a:pt x="10120" y="9085"/>
                </a:lnTo>
                <a:lnTo>
                  <a:pt x="10120" y="8061"/>
                </a:lnTo>
                <a:lnTo>
                  <a:pt x="10513" y="8061"/>
                </a:lnTo>
                <a:cubicBezTo>
                  <a:pt x="10644" y="8061"/>
                  <a:pt x="10751" y="7954"/>
                  <a:pt x="10751" y="7823"/>
                </a:cubicBezTo>
                <a:lnTo>
                  <a:pt x="10751" y="6906"/>
                </a:lnTo>
                <a:cubicBezTo>
                  <a:pt x="10751" y="6763"/>
                  <a:pt x="10644" y="6668"/>
                  <a:pt x="10513" y="6668"/>
                </a:cubicBezTo>
                <a:lnTo>
                  <a:pt x="10073" y="6668"/>
                </a:lnTo>
                <a:cubicBezTo>
                  <a:pt x="10109" y="6633"/>
                  <a:pt x="10156" y="6609"/>
                  <a:pt x="10180" y="6573"/>
                </a:cubicBezTo>
                <a:cubicBezTo>
                  <a:pt x="10537" y="6216"/>
                  <a:pt x="10728" y="5740"/>
                  <a:pt x="10728" y="5239"/>
                </a:cubicBezTo>
                <a:cubicBezTo>
                  <a:pt x="10728" y="4656"/>
                  <a:pt x="10478" y="4144"/>
                  <a:pt x="10073" y="3787"/>
                </a:cubicBezTo>
                <a:lnTo>
                  <a:pt x="10513" y="3787"/>
                </a:lnTo>
                <a:cubicBezTo>
                  <a:pt x="10644" y="3787"/>
                  <a:pt x="10751" y="3692"/>
                  <a:pt x="10751" y="3549"/>
                </a:cubicBezTo>
                <a:lnTo>
                  <a:pt x="10751" y="2632"/>
                </a:lnTo>
                <a:cubicBezTo>
                  <a:pt x="10751" y="2501"/>
                  <a:pt x="10644" y="2394"/>
                  <a:pt x="10513" y="2394"/>
                </a:cubicBezTo>
                <a:lnTo>
                  <a:pt x="10120" y="2394"/>
                </a:lnTo>
                <a:lnTo>
                  <a:pt x="10120" y="1370"/>
                </a:lnTo>
                <a:lnTo>
                  <a:pt x="10513" y="1394"/>
                </a:lnTo>
                <a:cubicBezTo>
                  <a:pt x="10644" y="1394"/>
                  <a:pt x="10751" y="1287"/>
                  <a:pt x="10751" y="1156"/>
                </a:cubicBezTo>
                <a:lnTo>
                  <a:pt x="10751" y="239"/>
                </a:lnTo>
                <a:cubicBezTo>
                  <a:pt x="10751" y="96"/>
                  <a:pt x="10644" y="1"/>
                  <a:pt x="10513" y="1"/>
                </a:cubicBezTo>
                <a:lnTo>
                  <a:pt x="8942" y="1"/>
                </a:lnTo>
                <a:cubicBezTo>
                  <a:pt x="8811" y="1"/>
                  <a:pt x="8704" y="96"/>
                  <a:pt x="8704" y="239"/>
                </a:cubicBezTo>
                <a:cubicBezTo>
                  <a:pt x="8704" y="370"/>
                  <a:pt x="8811" y="477"/>
                  <a:pt x="8942" y="477"/>
                </a:cubicBezTo>
                <a:lnTo>
                  <a:pt x="10287" y="477"/>
                </a:lnTo>
                <a:lnTo>
                  <a:pt x="10287" y="929"/>
                </a:lnTo>
                <a:lnTo>
                  <a:pt x="1905" y="929"/>
                </a:lnTo>
                <a:cubicBezTo>
                  <a:pt x="1369" y="929"/>
                  <a:pt x="941" y="1370"/>
                  <a:pt x="941" y="1906"/>
                </a:cubicBezTo>
                <a:cubicBezTo>
                  <a:pt x="941" y="2358"/>
                  <a:pt x="1250" y="2751"/>
                  <a:pt x="1679" y="2858"/>
                </a:cubicBezTo>
                <a:lnTo>
                  <a:pt x="1679" y="3334"/>
                </a:lnTo>
                <a:cubicBezTo>
                  <a:pt x="1381" y="3287"/>
                  <a:pt x="1119" y="3156"/>
                  <a:pt x="893" y="2930"/>
                </a:cubicBezTo>
                <a:cubicBezTo>
                  <a:pt x="631" y="2656"/>
                  <a:pt x="476" y="2287"/>
                  <a:pt x="476" y="1918"/>
                </a:cubicBezTo>
                <a:cubicBezTo>
                  <a:pt x="476" y="1132"/>
                  <a:pt x="1119" y="477"/>
                  <a:pt x="1917" y="477"/>
                </a:cubicBezTo>
                <a:lnTo>
                  <a:pt x="7870" y="477"/>
                </a:lnTo>
                <a:cubicBezTo>
                  <a:pt x="8013" y="477"/>
                  <a:pt x="8108" y="370"/>
                  <a:pt x="8108" y="239"/>
                </a:cubicBezTo>
                <a:cubicBezTo>
                  <a:pt x="8108" y="96"/>
                  <a:pt x="8013" y="1"/>
                  <a:pt x="7870" y="1"/>
                </a:cubicBezTo>
                <a:close/>
              </a:path>
            </a:pathLst>
          </a:custGeom>
          <a:solidFill>
            <a:srgbClr val="2168E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5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2" name="Google Shape;13573;p70"/>
          <p:cNvSpPr/>
          <p:nvPr/>
        </p:nvSpPr>
        <p:spPr bwMode="auto">
          <a:xfrm>
            <a:off x="8502557" y="4076884"/>
            <a:ext cx="863216" cy="842260"/>
          </a:xfrm>
          <a:custGeom>
            <a:avLst/>
            <a:gdLst/>
            <a:ahLst/>
            <a:cxnLst/>
            <a:rect l="l" t="t" r="r" b="b"/>
            <a:pathLst>
              <a:path w="10752" h="10491" fill="norm" stroke="1" extrusionOk="0">
                <a:moveTo>
                  <a:pt x="9632" y="1406"/>
                </a:moveTo>
                <a:lnTo>
                  <a:pt x="9632" y="2418"/>
                </a:lnTo>
                <a:lnTo>
                  <a:pt x="3584" y="2418"/>
                </a:lnTo>
                <a:lnTo>
                  <a:pt x="3584" y="1918"/>
                </a:lnTo>
                <a:cubicBezTo>
                  <a:pt x="3584" y="1787"/>
                  <a:pt x="3477" y="1680"/>
                  <a:pt x="3346" y="1680"/>
                </a:cubicBezTo>
                <a:lnTo>
                  <a:pt x="1905" y="1680"/>
                </a:lnTo>
                <a:cubicBezTo>
                  <a:pt x="1774" y="1680"/>
                  <a:pt x="1667" y="1787"/>
                  <a:pt x="1667" y="1918"/>
                </a:cubicBezTo>
                <a:lnTo>
                  <a:pt x="1667" y="2358"/>
                </a:lnTo>
                <a:cubicBezTo>
                  <a:pt x="1500" y="2275"/>
                  <a:pt x="1381" y="2108"/>
                  <a:pt x="1381" y="1918"/>
                </a:cubicBezTo>
                <a:cubicBezTo>
                  <a:pt x="1381" y="1632"/>
                  <a:pt x="1607" y="1406"/>
                  <a:pt x="1893" y="1406"/>
                </a:cubicBezTo>
                <a:close/>
                <a:moveTo>
                  <a:pt x="3131" y="2156"/>
                </a:moveTo>
                <a:lnTo>
                  <a:pt x="3131" y="3168"/>
                </a:lnTo>
                <a:lnTo>
                  <a:pt x="2739" y="3001"/>
                </a:lnTo>
                <a:cubicBezTo>
                  <a:pt x="2709" y="2989"/>
                  <a:pt x="2679" y="2983"/>
                  <a:pt x="2649" y="2983"/>
                </a:cubicBezTo>
                <a:cubicBezTo>
                  <a:pt x="2620" y="2983"/>
                  <a:pt x="2590" y="2989"/>
                  <a:pt x="2560" y="3001"/>
                </a:cubicBezTo>
                <a:lnTo>
                  <a:pt x="2143" y="3180"/>
                </a:lnTo>
                <a:lnTo>
                  <a:pt x="2143" y="2156"/>
                </a:lnTo>
                <a:close/>
                <a:moveTo>
                  <a:pt x="10275" y="2882"/>
                </a:moveTo>
                <a:lnTo>
                  <a:pt x="10275" y="3346"/>
                </a:lnTo>
                <a:lnTo>
                  <a:pt x="3584" y="3346"/>
                </a:lnTo>
                <a:lnTo>
                  <a:pt x="3584" y="2882"/>
                </a:lnTo>
                <a:close/>
                <a:moveTo>
                  <a:pt x="8823" y="4728"/>
                </a:moveTo>
                <a:cubicBezTo>
                  <a:pt x="9108" y="4728"/>
                  <a:pt x="9335" y="4954"/>
                  <a:pt x="9335" y="5239"/>
                </a:cubicBezTo>
                <a:cubicBezTo>
                  <a:pt x="9335" y="5430"/>
                  <a:pt x="9216" y="5609"/>
                  <a:pt x="9049" y="5680"/>
                </a:cubicBezTo>
                <a:lnTo>
                  <a:pt x="9049" y="5239"/>
                </a:lnTo>
                <a:cubicBezTo>
                  <a:pt x="9049" y="5097"/>
                  <a:pt x="8942" y="4989"/>
                  <a:pt x="8811" y="4989"/>
                </a:cubicBezTo>
                <a:lnTo>
                  <a:pt x="7358" y="4989"/>
                </a:lnTo>
                <a:cubicBezTo>
                  <a:pt x="7215" y="4989"/>
                  <a:pt x="7120" y="5097"/>
                  <a:pt x="7120" y="5239"/>
                </a:cubicBezTo>
                <a:lnTo>
                  <a:pt x="7120" y="5740"/>
                </a:lnTo>
                <a:lnTo>
                  <a:pt x="1060" y="5740"/>
                </a:lnTo>
                <a:lnTo>
                  <a:pt x="1060" y="4728"/>
                </a:lnTo>
                <a:close/>
                <a:moveTo>
                  <a:pt x="8608" y="5454"/>
                </a:moveTo>
                <a:lnTo>
                  <a:pt x="8608" y="6502"/>
                </a:lnTo>
                <a:lnTo>
                  <a:pt x="8192" y="6323"/>
                </a:lnTo>
                <a:cubicBezTo>
                  <a:pt x="8156" y="6311"/>
                  <a:pt x="8132" y="6311"/>
                  <a:pt x="8096" y="6311"/>
                </a:cubicBezTo>
                <a:cubicBezTo>
                  <a:pt x="8073" y="6311"/>
                  <a:pt x="8037" y="6311"/>
                  <a:pt x="8013" y="6323"/>
                </a:cubicBezTo>
                <a:lnTo>
                  <a:pt x="7620" y="6490"/>
                </a:lnTo>
                <a:lnTo>
                  <a:pt x="7620" y="5454"/>
                </a:lnTo>
                <a:close/>
                <a:moveTo>
                  <a:pt x="8846" y="3811"/>
                </a:moveTo>
                <a:cubicBezTo>
                  <a:pt x="9632" y="3811"/>
                  <a:pt x="10275" y="4442"/>
                  <a:pt x="10275" y="5251"/>
                </a:cubicBezTo>
                <a:cubicBezTo>
                  <a:pt x="10275" y="5632"/>
                  <a:pt x="10120" y="5990"/>
                  <a:pt x="9859" y="6263"/>
                </a:cubicBezTo>
                <a:cubicBezTo>
                  <a:pt x="9632" y="6490"/>
                  <a:pt x="9358" y="6621"/>
                  <a:pt x="9061" y="6668"/>
                </a:cubicBezTo>
                <a:lnTo>
                  <a:pt x="9061" y="6192"/>
                </a:lnTo>
                <a:cubicBezTo>
                  <a:pt x="9501" y="6085"/>
                  <a:pt x="9811" y="5692"/>
                  <a:pt x="9811" y="5239"/>
                </a:cubicBezTo>
                <a:cubicBezTo>
                  <a:pt x="9811" y="4704"/>
                  <a:pt x="9382" y="4263"/>
                  <a:pt x="8846" y="4263"/>
                </a:cubicBezTo>
                <a:lnTo>
                  <a:pt x="476" y="4263"/>
                </a:lnTo>
                <a:lnTo>
                  <a:pt x="476" y="3811"/>
                </a:lnTo>
                <a:close/>
                <a:moveTo>
                  <a:pt x="7144" y="6216"/>
                </a:moveTo>
                <a:lnTo>
                  <a:pt x="7144" y="6680"/>
                </a:lnTo>
                <a:lnTo>
                  <a:pt x="464" y="6680"/>
                </a:lnTo>
                <a:lnTo>
                  <a:pt x="464" y="6216"/>
                </a:lnTo>
                <a:close/>
                <a:moveTo>
                  <a:pt x="9632" y="8073"/>
                </a:moveTo>
                <a:lnTo>
                  <a:pt x="9632" y="9085"/>
                </a:lnTo>
                <a:lnTo>
                  <a:pt x="3584" y="9085"/>
                </a:lnTo>
                <a:lnTo>
                  <a:pt x="3584" y="8585"/>
                </a:lnTo>
                <a:cubicBezTo>
                  <a:pt x="3584" y="8454"/>
                  <a:pt x="3477" y="8347"/>
                  <a:pt x="3346" y="8347"/>
                </a:cubicBezTo>
                <a:lnTo>
                  <a:pt x="1905" y="8347"/>
                </a:lnTo>
                <a:cubicBezTo>
                  <a:pt x="1774" y="8347"/>
                  <a:pt x="1667" y="8454"/>
                  <a:pt x="1667" y="8585"/>
                </a:cubicBezTo>
                <a:lnTo>
                  <a:pt x="1667" y="9026"/>
                </a:lnTo>
                <a:cubicBezTo>
                  <a:pt x="1500" y="8942"/>
                  <a:pt x="1381" y="8776"/>
                  <a:pt x="1381" y="8585"/>
                </a:cubicBezTo>
                <a:cubicBezTo>
                  <a:pt x="1381" y="8299"/>
                  <a:pt x="1607" y="8073"/>
                  <a:pt x="1893" y="8073"/>
                </a:cubicBezTo>
                <a:close/>
                <a:moveTo>
                  <a:pt x="3131" y="8823"/>
                </a:moveTo>
                <a:lnTo>
                  <a:pt x="3131" y="9835"/>
                </a:lnTo>
                <a:lnTo>
                  <a:pt x="2739" y="9669"/>
                </a:lnTo>
                <a:cubicBezTo>
                  <a:pt x="2709" y="9657"/>
                  <a:pt x="2679" y="9651"/>
                  <a:pt x="2649" y="9651"/>
                </a:cubicBezTo>
                <a:cubicBezTo>
                  <a:pt x="2620" y="9651"/>
                  <a:pt x="2590" y="9657"/>
                  <a:pt x="2560" y="9669"/>
                </a:cubicBezTo>
                <a:lnTo>
                  <a:pt x="2143" y="9847"/>
                </a:lnTo>
                <a:lnTo>
                  <a:pt x="2143" y="8823"/>
                </a:lnTo>
                <a:close/>
                <a:moveTo>
                  <a:pt x="10275" y="7144"/>
                </a:moveTo>
                <a:lnTo>
                  <a:pt x="10275" y="7597"/>
                </a:lnTo>
                <a:lnTo>
                  <a:pt x="1905" y="7597"/>
                </a:lnTo>
                <a:cubicBezTo>
                  <a:pt x="1369" y="7597"/>
                  <a:pt x="941" y="8037"/>
                  <a:pt x="941" y="8573"/>
                </a:cubicBezTo>
                <a:cubicBezTo>
                  <a:pt x="941" y="9026"/>
                  <a:pt x="1250" y="9419"/>
                  <a:pt x="1679" y="9526"/>
                </a:cubicBezTo>
                <a:lnTo>
                  <a:pt x="1679" y="10002"/>
                </a:lnTo>
                <a:cubicBezTo>
                  <a:pt x="1381" y="9954"/>
                  <a:pt x="1119" y="9800"/>
                  <a:pt x="893" y="9597"/>
                </a:cubicBezTo>
                <a:cubicBezTo>
                  <a:pt x="631" y="9323"/>
                  <a:pt x="476" y="8954"/>
                  <a:pt x="476" y="8585"/>
                </a:cubicBezTo>
                <a:cubicBezTo>
                  <a:pt x="476" y="7787"/>
                  <a:pt x="1119" y="7144"/>
                  <a:pt x="1917" y="7144"/>
                </a:cubicBezTo>
                <a:close/>
                <a:moveTo>
                  <a:pt x="1917" y="1"/>
                </a:moveTo>
                <a:cubicBezTo>
                  <a:pt x="881" y="1"/>
                  <a:pt x="12" y="846"/>
                  <a:pt x="12" y="1906"/>
                </a:cubicBezTo>
                <a:cubicBezTo>
                  <a:pt x="12" y="2406"/>
                  <a:pt x="214" y="2882"/>
                  <a:pt x="572" y="3239"/>
                </a:cubicBezTo>
                <a:cubicBezTo>
                  <a:pt x="595" y="3275"/>
                  <a:pt x="631" y="3299"/>
                  <a:pt x="667" y="3334"/>
                </a:cubicBezTo>
                <a:lnTo>
                  <a:pt x="238" y="3334"/>
                </a:lnTo>
                <a:cubicBezTo>
                  <a:pt x="107" y="3334"/>
                  <a:pt x="0" y="3430"/>
                  <a:pt x="0" y="3573"/>
                </a:cubicBezTo>
                <a:lnTo>
                  <a:pt x="0" y="4489"/>
                </a:lnTo>
                <a:cubicBezTo>
                  <a:pt x="0" y="4620"/>
                  <a:pt x="107" y="4728"/>
                  <a:pt x="238" y="4728"/>
                </a:cubicBezTo>
                <a:lnTo>
                  <a:pt x="631" y="4728"/>
                </a:lnTo>
                <a:lnTo>
                  <a:pt x="631" y="5751"/>
                </a:lnTo>
                <a:lnTo>
                  <a:pt x="238" y="5751"/>
                </a:lnTo>
                <a:cubicBezTo>
                  <a:pt x="107" y="5751"/>
                  <a:pt x="0" y="5859"/>
                  <a:pt x="0" y="5990"/>
                </a:cubicBezTo>
                <a:lnTo>
                  <a:pt x="0" y="6918"/>
                </a:lnTo>
                <a:cubicBezTo>
                  <a:pt x="0" y="7049"/>
                  <a:pt x="107" y="7156"/>
                  <a:pt x="238" y="7156"/>
                </a:cubicBezTo>
                <a:lnTo>
                  <a:pt x="667" y="7156"/>
                </a:lnTo>
                <a:cubicBezTo>
                  <a:pt x="274" y="7502"/>
                  <a:pt x="12" y="8014"/>
                  <a:pt x="12" y="8597"/>
                </a:cubicBezTo>
                <a:cubicBezTo>
                  <a:pt x="12" y="9109"/>
                  <a:pt x="214" y="9585"/>
                  <a:pt x="572" y="9942"/>
                </a:cubicBezTo>
                <a:cubicBezTo>
                  <a:pt x="929" y="10300"/>
                  <a:pt x="1405" y="10490"/>
                  <a:pt x="1905" y="10490"/>
                </a:cubicBezTo>
                <a:lnTo>
                  <a:pt x="5394" y="10490"/>
                </a:lnTo>
                <a:cubicBezTo>
                  <a:pt x="5525" y="10490"/>
                  <a:pt x="5632" y="10383"/>
                  <a:pt x="5632" y="10252"/>
                </a:cubicBezTo>
                <a:cubicBezTo>
                  <a:pt x="5632" y="10121"/>
                  <a:pt x="5525" y="10014"/>
                  <a:pt x="5394" y="10014"/>
                </a:cubicBezTo>
                <a:lnTo>
                  <a:pt x="3584" y="10014"/>
                </a:lnTo>
                <a:lnTo>
                  <a:pt x="3584" y="9550"/>
                </a:lnTo>
                <a:lnTo>
                  <a:pt x="10275" y="9550"/>
                </a:lnTo>
                <a:lnTo>
                  <a:pt x="10275" y="10014"/>
                </a:lnTo>
                <a:lnTo>
                  <a:pt x="6477" y="10014"/>
                </a:lnTo>
                <a:cubicBezTo>
                  <a:pt x="6346" y="10014"/>
                  <a:pt x="6239" y="10121"/>
                  <a:pt x="6239" y="10252"/>
                </a:cubicBezTo>
                <a:cubicBezTo>
                  <a:pt x="6239" y="10383"/>
                  <a:pt x="6346" y="10490"/>
                  <a:pt x="6477" y="10490"/>
                </a:cubicBezTo>
                <a:lnTo>
                  <a:pt x="10513" y="10490"/>
                </a:lnTo>
                <a:cubicBezTo>
                  <a:pt x="10644" y="10490"/>
                  <a:pt x="10751" y="10383"/>
                  <a:pt x="10751" y="10252"/>
                </a:cubicBezTo>
                <a:lnTo>
                  <a:pt x="10751" y="9323"/>
                </a:lnTo>
                <a:cubicBezTo>
                  <a:pt x="10751" y="9192"/>
                  <a:pt x="10644" y="9085"/>
                  <a:pt x="10513" y="9085"/>
                </a:cubicBezTo>
                <a:lnTo>
                  <a:pt x="10120" y="9085"/>
                </a:lnTo>
                <a:lnTo>
                  <a:pt x="10120" y="8061"/>
                </a:lnTo>
                <a:lnTo>
                  <a:pt x="10513" y="8061"/>
                </a:lnTo>
                <a:cubicBezTo>
                  <a:pt x="10644" y="8061"/>
                  <a:pt x="10751" y="7954"/>
                  <a:pt x="10751" y="7823"/>
                </a:cubicBezTo>
                <a:lnTo>
                  <a:pt x="10751" y="6906"/>
                </a:lnTo>
                <a:cubicBezTo>
                  <a:pt x="10751" y="6763"/>
                  <a:pt x="10644" y="6668"/>
                  <a:pt x="10513" y="6668"/>
                </a:cubicBezTo>
                <a:lnTo>
                  <a:pt x="10073" y="6668"/>
                </a:lnTo>
                <a:cubicBezTo>
                  <a:pt x="10109" y="6633"/>
                  <a:pt x="10156" y="6609"/>
                  <a:pt x="10180" y="6573"/>
                </a:cubicBezTo>
                <a:cubicBezTo>
                  <a:pt x="10537" y="6216"/>
                  <a:pt x="10728" y="5740"/>
                  <a:pt x="10728" y="5239"/>
                </a:cubicBezTo>
                <a:cubicBezTo>
                  <a:pt x="10728" y="4656"/>
                  <a:pt x="10478" y="4144"/>
                  <a:pt x="10073" y="3787"/>
                </a:cubicBezTo>
                <a:lnTo>
                  <a:pt x="10513" y="3787"/>
                </a:lnTo>
                <a:cubicBezTo>
                  <a:pt x="10644" y="3787"/>
                  <a:pt x="10751" y="3692"/>
                  <a:pt x="10751" y="3549"/>
                </a:cubicBezTo>
                <a:lnTo>
                  <a:pt x="10751" y="2632"/>
                </a:lnTo>
                <a:cubicBezTo>
                  <a:pt x="10751" y="2501"/>
                  <a:pt x="10644" y="2394"/>
                  <a:pt x="10513" y="2394"/>
                </a:cubicBezTo>
                <a:lnTo>
                  <a:pt x="10120" y="2394"/>
                </a:lnTo>
                <a:lnTo>
                  <a:pt x="10120" y="1370"/>
                </a:lnTo>
                <a:lnTo>
                  <a:pt x="10513" y="1394"/>
                </a:lnTo>
                <a:cubicBezTo>
                  <a:pt x="10644" y="1394"/>
                  <a:pt x="10751" y="1287"/>
                  <a:pt x="10751" y="1156"/>
                </a:cubicBezTo>
                <a:lnTo>
                  <a:pt x="10751" y="239"/>
                </a:lnTo>
                <a:cubicBezTo>
                  <a:pt x="10751" y="96"/>
                  <a:pt x="10644" y="1"/>
                  <a:pt x="10513" y="1"/>
                </a:cubicBezTo>
                <a:lnTo>
                  <a:pt x="8942" y="1"/>
                </a:lnTo>
                <a:cubicBezTo>
                  <a:pt x="8811" y="1"/>
                  <a:pt x="8704" y="96"/>
                  <a:pt x="8704" y="239"/>
                </a:cubicBezTo>
                <a:cubicBezTo>
                  <a:pt x="8704" y="370"/>
                  <a:pt x="8811" y="477"/>
                  <a:pt x="8942" y="477"/>
                </a:cubicBezTo>
                <a:lnTo>
                  <a:pt x="10287" y="477"/>
                </a:lnTo>
                <a:lnTo>
                  <a:pt x="10287" y="929"/>
                </a:lnTo>
                <a:lnTo>
                  <a:pt x="1905" y="929"/>
                </a:lnTo>
                <a:cubicBezTo>
                  <a:pt x="1369" y="929"/>
                  <a:pt x="941" y="1370"/>
                  <a:pt x="941" y="1906"/>
                </a:cubicBezTo>
                <a:cubicBezTo>
                  <a:pt x="941" y="2358"/>
                  <a:pt x="1250" y="2751"/>
                  <a:pt x="1679" y="2858"/>
                </a:cubicBezTo>
                <a:lnTo>
                  <a:pt x="1679" y="3334"/>
                </a:lnTo>
                <a:cubicBezTo>
                  <a:pt x="1381" y="3287"/>
                  <a:pt x="1119" y="3156"/>
                  <a:pt x="893" y="2930"/>
                </a:cubicBezTo>
                <a:cubicBezTo>
                  <a:pt x="631" y="2656"/>
                  <a:pt x="476" y="2287"/>
                  <a:pt x="476" y="1918"/>
                </a:cubicBezTo>
                <a:cubicBezTo>
                  <a:pt x="476" y="1132"/>
                  <a:pt x="1119" y="477"/>
                  <a:pt x="1917" y="477"/>
                </a:cubicBezTo>
                <a:lnTo>
                  <a:pt x="7870" y="477"/>
                </a:lnTo>
                <a:cubicBezTo>
                  <a:pt x="8013" y="477"/>
                  <a:pt x="8108" y="370"/>
                  <a:pt x="8108" y="239"/>
                </a:cubicBezTo>
                <a:cubicBezTo>
                  <a:pt x="8108" y="96"/>
                  <a:pt x="8013" y="1"/>
                  <a:pt x="7870" y="1"/>
                </a:cubicBezTo>
                <a:close/>
              </a:path>
            </a:pathLst>
          </a:custGeom>
          <a:solidFill>
            <a:srgbClr val="2168E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5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1" name="Овал 20"/>
          <p:cNvSpPr/>
          <p:nvPr/>
        </p:nvSpPr>
        <p:spPr bwMode="auto">
          <a:xfrm rot="8865459">
            <a:off x="8179614" y="3510552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Google Shape;13573;p70"/>
          <p:cNvSpPr/>
          <p:nvPr/>
        </p:nvSpPr>
        <p:spPr bwMode="auto">
          <a:xfrm>
            <a:off x="5894504" y="3892853"/>
            <a:ext cx="863216" cy="842260"/>
          </a:xfrm>
          <a:custGeom>
            <a:avLst/>
            <a:gdLst/>
            <a:ahLst/>
            <a:cxnLst/>
            <a:rect l="l" t="t" r="r" b="b"/>
            <a:pathLst>
              <a:path w="10752" h="10491" fill="norm" stroke="1" extrusionOk="0">
                <a:moveTo>
                  <a:pt x="9632" y="1406"/>
                </a:moveTo>
                <a:lnTo>
                  <a:pt x="9632" y="2418"/>
                </a:lnTo>
                <a:lnTo>
                  <a:pt x="3584" y="2418"/>
                </a:lnTo>
                <a:lnTo>
                  <a:pt x="3584" y="1918"/>
                </a:lnTo>
                <a:cubicBezTo>
                  <a:pt x="3584" y="1787"/>
                  <a:pt x="3477" y="1680"/>
                  <a:pt x="3346" y="1680"/>
                </a:cubicBezTo>
                <a:lnTo>
                  <a:pt x="1905" y="1680"/>
                </a:lnTo>
                <a:cubicBezTo>
                  <a:pt x="1774" y="1680"/>
                  <a:pt x="1667" y="1787"/>
                  <a:pt x="1667" y="1918"/>
                </a:cubicBezTo>
                <a:lnTo>
                  <a:pt x="1667" y="2358"/>
                </a:lnTo>
                <a:cubicBezTo>
                  <a:pt x="1500" y="2275"/>
                  <a:pt x="1381" y="2108"/>
                  <a:pt x="1381" y="1918"/>
                </a:cubicBezTo>
                <a:cubicBezTo>
                  <a:pt x="1381" y="1632"/>
                  <a:pt x="1607" y="1406"/>
                  <a:pt x="1893" y="1406"/>
                </a:cubicBezTo>
                <a:close/>
                <a:moveTo>
                  <a:pt x="3131" y="2156"/>
                </a:moveTo>
                <a:lnTo>
                  <a:pt x="3131" y="3168"/>
                </a:lnTo>
                <a:lnTo>
                  <a:pt x="2739" y="3001"/>
                </a:lnTo>
                <a:cubicBezTo>
                  <a:pt x="2709" y="2989"/>
                  <a:pt x="2679" y="2983"/>
                  <a:pt x="2649" y="2983"/>
                </a:cubicBezTo>
                <a:cubicBezTo>
                  <a:pt x="2620" y="2983"/>
                  <a:pt x="2590" y="2989"/>
                  <a:pt x="2560" y="3001"/>
                </a:cubicBezTo>
                <a:lnTo>
                  <a:pt x="2143" y="3180"/>
                </a:lnTo>
                <a:lnTo>
                  <a:pt x="2143" y="2156"/>
                </a:lnTo>
                <a:close/>
                <a:moveTo>
                  <a:pt x="10275" y="2882"/>
                </a:moveTo>
                <a:lnTo>
                  <a:pt x="10275" y="3346"/>
                </a:lnTo>
                <a:lnTo>
                  <a:pt x="3584" y="3346"/>
                </a:lnTo>
                <a:lnTo>
                  <a:pt x="3584" y="2882"/>
                </a:lnTo>
                <a:close/>
                <a:moveTo>
                  <a:pt x="8823" y="4728"/>
                </a:moveTo>
                <a:cubicBezTo>
                  <a:pt x="9108" y="4728"/>
                  <a:pt x="9335" y="4954"/>
                  <a:pt x="9335" y="5239"/>
                </a:cubicBezTo>
                <a:cubicBezTo>
                  <a:pt x="9335" y="5430"/>
                  <a:pt x="9216" y="5609"/>
                  <a:pt x="9049" y="5680"/>
                </a:cubicBezTo>
                <a:lnTo>
                  <a:pt x="9049" y="5239"/>
                </a:lnTo>
                <a:cubicBezTo>
                  <a:pt x="9049" y="5097"/>
                  <a:pt x="8942" y="4989"/>
                  <a:pt x="8811" y="4989"/>
                </a:cubicBezTo>
                <a:lnTo>
                  <a:pt x="7358" y="4989"/>
                </a:lnTo>
                <a:cubicBezTo>
                  <a:pt x="7215" y="4989"/>
                  <a:pt x="7120" y="5097"/>
                  <a:pt x="7120" y="5239"/>
                </a:cubicBezTo>
                <a:lnTo>
                  <a:pt x="7120" y="5740"/>
                </a:lnTo>
                <a:lnTo>
                  <a:pt x="1060" y="5740"/>
                </a:lnTo>
                <a:lnTo>
                  <a:pt x="1060" y="4728"/>
                </a:lnTo>
                <a:close/>
                <a:moveTo>
                  <a:pt x="8608" y="5454"/>
                </a:moveTo>
                <a:lnTo>
                  <a:pt x="8608" y="6502"/>
                </a:lnTo>
                <a:lnTo>
                  <a:pt x="8192" y="6323"/>
                </a:lnTo>
                <a:cubicBezTo>
                  <a:pt x="8156" y="6311"/>
                  <a:pt x="8132" y="6311"/>
                  <a:pt x="8096" y="6311"/>
                </a:cubicBezTo>
                <a:cubicBezTo>
                  <a:pt x="8073" y="6311"/>
                  <a:pt x="8037" y="6311"/>
                  <a:pt x="8013" y="6323"/>
                </a:cubicBezTo>
                <a:lnTo>
                  <a:pt x="7620" y="6490"/>
                </a:lnTo>
                <a:lnTo>
                  <a:pt x="7620" y="5454"/>
                </a:lnTo>
                <a:close/>
                <a:moveTo>
                  <a:pt x="8846" y="3811"/>
                </a:moveTo>
                <a:cubicBezTo>
                  <a:pt x="9632" y="3811"/>
                  <a:pt x="10275" y="4442"/>
                  <a:pt x="10275" y="5251"/>
                </a:cubicBezTo>
                <a:cubicBezTo>
                  <a:pt x="10275" y="5632"/>
                  <a:pt x="10120" y="5990"/>
                  <a:pt x="9859" y="6263"/>
                </a:cubicBezTo>
                <a:cubicBezTo>
                  <a:pt x="9632" y="6490"/>
                  <a:pt x="9358" y="6621"/>
                  <a:pt x="9061" y="6668"/>
                </a:cubicBezTo>
                <a:lnTo>
                  <a:pt x="9061" y="6192"/>
                </a:lnTo>
                <a:cubicBezTo>
                  <a:pt x="9501" y="6085"/>
                  <a:pt x="9811" y="5692"/>
                  <a:pt x="9811" y="5239"/>
                </a:cubicBezTo>
                <a:cubicBezTo>
                  <a:pt x="9811" y="4704"/>
                  <a:pt x="9382" y="4263"/>
                  <a:pt x="8846" y="4263"/>
                </a:cubicBezTo>
                <a:lnTo>
                  <a:pt x="476" y="4263"/>
                </a:lnTo>
                <a:lnTo>
                  <a:pt x="476" y="3811"/>
                </a:lnTo>
                <a:close/>
                <a:moveTo>
                  <a:pt x="7144" y="6216"/>
                </a:moveTo>
                <a:lnTo>
                  <a:pt x="7144" y="6680"/>
                </a:lnTo>
                <a:lnTo>
                  <a:pt x="464" y="6680"/>
                </a:lnTo>
                <a:lnTo>
                  <a:pt x="464" y="6216"/>
                </a:lnTo>
                <a:close/>
                <a:moveTo>
                  <a:pt x="9632" y="8073"/>
                </a:moveTo>
                <a:lnTo>
                  <a:pt x="9632" y="9085"/>
                </a:lnTo>
                <a:lnTo>
                  <a:pt x="3584" y="9085"/>
                </a:lnTo>
                <a:lnTo>
                  <a:pt x="3584" y="8585"/>
                </a:lnTo>
                <a:cubicBezTo>
                  <a:pt x="3584" y="8454"/>
                  <a:pt x="3477" y="8347"/>
                  <a:pt x="3346" y="8347"/>
                </a:cubicBezTo>
                <a:lnTo>
                  <a:pt x="1905" y="8347"/>
                </a:lnTo>
                <a:cubicBezTo>
                  <a:pt x="1774" y="8347"/>
                  <a:pt x="1667" y="8454"/>
                  <a:pt x="1667" y="8585"/>
                </a:cubicBezTo>
                <a:lnTo>
                  <a:pt x="1667" y="9026"/>
                </a:lnTo>
                <a:cubicBezTo>
                  <a:pt x="1500" y="8942"/>
                  <a:pt x="1381" y="8776"/>
                  <a:pt x="1381" y="8585"/>
                </a:cubicBezTo>
                <a:cubicBezTo>
                  <a:pt x="1381" y="8299"/>
                  <a:pt x="1607" y="8073"/>
                  <a:pt x="1893" y="8073"/>
                </a:cubicBezTo>
                <a:close/>
                <a:moveTo>
                  <a:pt x="3131" y="8823"/>
                </a:moveTo>
                <a:lnTo>
                  <a:pt x="3131" y="9835"/>
                </a:lnTo>
                <a:lnTo>
                  <a:pt x="2739" y="9669"/>
                </a:lnTo>
                <a:cubicBezTo>
                  <a:pt x="2709" y="9657"/>
                  <a:pt x="2679" y="9651"/>
                  <a:pt x="2649" y="9651"/>
                </a:cubicBezTo>
                <a:cubicBezTo>
                  <a:pt x="2620" y="9651"/>
                  <a:pt x="2590" y="9657"/>
                  <a:pt x="2560" y="9669"/>
                </a:cubicBezTo>
                <a:lnTo>
                  <a:pt x="2143" y="9847"/>
                </a:lnTo>
                <a:lnTo>
                  <a:pt x="2143" y="8823"/>
                </a:lnTo>
                <a:close/>
                <a:moveTo>
                  <a:pt x="10275" y="7144"/>
                </a:moveTo>
                <a:lnTo>
                  <a:pt x="10275" y="7597"/>
                </a:lnTo>
                <a:lnTo>
                  <a:pt x="1905" y="7597"/>
                </a:lnTo>
                <a:cubicBezTo>
                  <a:pt x="1369" y="7597"/>
                  <a:pt x="941" y="8037"/>
                  <a:pt x="941" y="8573"/>
                </a:cubicBezTo>
                <a:cubicBezTo>
                  <a:pt x="941" y="9026"/>
                  <a:pt x="1250" y="9419"/>
                  <a:pt x="1679" y="9526"/>
                </a:cubicBezTo>
                <a:lnTo>
                  <a:pt x="1679" y="10002"/>
                </a:lnTo>
                <a:cubicBezTo>
                  <a:pt x="1381" y="9954"/>
                  <a:pt x="1119" y="9800"/>
                  <a:pt x="893" y="9597"/>
                </a:cubicBezTo>
                <a:cubicBezTo>
                  <a:pt x="631" y="9323"/>
                  <a:pt x="476" y="8954"/>
                  <a:pt x="476" y="8585"/>
                </a:cubicBezTo>
                <a:cubicBezTo>
                  <a:pt x="476" y="7787"/>
                  <a:pt x="1119" y="7144"/>
                  <a:pt x="1917" y="7144"/>
                </a:cubicBezTo>
                <a:close/>
                <a:moveTo>
                  <a:pt x="1917" y="1"/>
                </a:moveTo>
                <a:cubicBezTo>
                  <a:pt x="881" y="1"/>
                  <a:pt x="12" y="846"/>
                  <a:pt x="12" y="1906"/>
                </a:cubicBezTo>
                <a:cubicBezTo>
                  <a:pt x="12" y="2406"/>
                  <a:pt x="214" y="2882"/>
                  <a:pt x="572" y="3239"/>
                </a:cubicBezTo>
                <a:cubicBezTo>
                  <a:pt x="595" y="3275"/>
                  <a:pt x="631" y="3299"/>
                  <a:pt x="667" y="3334"/>
                </a:cubicBezTo>
                <a:lnTo>
                  <a:pt x="238" y="3334"/>
                </a:lnTo>
                <a:cubicBezTo>
                  <a:pt x="107" y="3334"/>
                  <a:pt x="0" y="3430"/>
                  <a:pt x="0" y="3573"/>
                </a:cubicBezTo>
                <a:lnTo>
                  <a:pt x="0" y="4489"/>
                </a:lnTo>
                <a:cubicBezTo>
                  <a:pt x="0" y="4620"/>
                  <a:pt x="107" y="4728"/>
                  <a:pt x="238" y="4728"/>
                </a:cubicBezTo>
                <a:lnTo>
                  <a:pt x="631" y="4728"/>
                </a:lnTo>
                <a:lnTo>
                  <a:pt x="631" y="5751"/>
                </a:lnTo>
                <a:lnTo>
                  <a:pt x="238" y="5751"/>
                </a:lnTo>
                <a:cubicBezTo>
                  <a:pt x="107" y="5751"/>
                  <a:pt x="0" y="5859"/>
                  <a:pt x="0" y="5990"/>
                </a:cubicBezTo>
                <a:lnTo>
                  <a:pt x="0" y="6918"/>
                </a:lnTo>
                <a:cubicBezTo>
                  <a:pt x="0" y="7049"/>
                  <a:pt x="107" y="7156"/>
                  <a:pt x="238" y="7156"/>
                </a:cubicBezTo>
                <a:lnTo>
                  <a:pt x="667" y="7156"/>
                </a:lnTo>
                <a:cubicBezTo>
                  <a:pt x="274" y="7502"/>
                  <a:pt x="12" y="8014"/>
                  <a:pt x="12" y="8597"/>
                </a:cubicBezTo>
                <a:cubicBezTo>
                  <a:pt x="12" y="9109"/>
                  <a:pt x="214" y="9585"/>
                  <a:pt x="572" y="9942"/>
                </a:cubicBezTo>
                <a:cubicBezTo>
                  <a:pt x="929" y="10300"/>
                  <a:pt x="1405" y="10490"/>
                  <a:pt x="1905" y="10490"/>
                </a:cubicBezTo>
                <a:lnTo>
                  <a:pt x="5394" y="10490"/>
                </a:lnTo>
                <a:cubicBezTo>
                  <a:pt x="5525" y="10490"/>
                  <a:pt x="5632" y="10383"/>
                  <a:pt x="5632" y="10252"/>
                </a:cubicBezTo>
                <a:cubicBezTo>
                  <a:pt x="5632" y="10121"/>
                  <a:pt x="5525" y="10014"/>
                  <a:pt x="5394" y="10014"/>
                </a:cubicBezTo>
                <a:lnTo>
                  <a:pt x="3584" y="10014"/>
                </a:lnTo>
                <a:lnTo>
                  <a:pt x="3584" y="9550"/>
                </a:lnTo>
                <a:lnTo>
                  <a:pt x="10275" y="9550"/>
                </a:lnTo>
                <a:lnTo>
                  <a:pt x="10275" y="10014"/>
                </a:lnTo>
                <a:lnTo>
                  <a:pt x="6477" y="10014"/>
                </a:lnTo>
                <a:cubicBezTo>
                  <a:pt x="6346" y="10014"/>
                  <a:pt x="6239" y="10121"/>
                  <a:pt x="6239" y="10252"/>
                </a:cubicBezTo>
                <a:cubicBezTo>
                  <a:pt x="6239" y="10383"/>
                  <a:pt x="6346" y="10490"/>
                  <a:pt x="6477" y="10490"/>
                </a:cubicBezTo>
                <a:lnTo>
                  <a:pt x="10513" y="10490"/>
                </a:lnTo>
                <a:cubicBezTo>
                  <a:pt x="10644" y="10490"/>
                  <a:pt x="10751" y="10383"/>
                  <a:pt x="10751" y="10252"/>
                </a:cubicBezTo>
                <a:lnTo>
                  <a:pt x="10751" y="9323"/>
                </a:lnTo>
                <a:cubicBezTo>
                  <a:pt x="10751" y="9192"/>
                  <a:pt x="10644" y="9085"/>
                  <a:pt x="10513" y="9085"/>
                </a:cubicBezTo>
                <a:lnTo>
                  <a:pt x="10120" y="9085"/>
                </a:lnTo>
                <a:lnTo>
                  <a:pt x="10120" y="8061"/>
                </a:lnTo>
                <a:lnTo>
                  <a:pt x="10513" y="8061"/>
                </a:lnTo>
                <a:cubicBezTo>
                  <a:pt x="10644" y="8061"/>
                  <a:pt x="10751" y="7954"/>
                  <a:pt x="10751" y="7823"/>
                </a:cubicBezTo>
                <a:lnTo>
                  <a:pt x="10751" y="6906"/>
                </a:lnTo>
                <a:cubicBezTo>
                  <a:pt x="10751" y="6763"/>
                  <a:pt x="10644" y="6668"/>
                  <a:pt x="10513" y="6668"/>
                </a:cubicBezTo>
                <a:lnTo>
                  <a:pt x="10073" y="6668"/>
                </a:lnTo>
                <a:cubicBezTo>
                  <a:pt x="10109" y="6633"/>
                  <a:pt x="10156" y="6609"/>
                  <a:pt x="10180" y="6573"/>
                </a:cubicBezTo>
                <a:cubicBezTo>
                  <a:pt x="10537" y="6216"/>
                  <a:pt x="10728" y="5740"/>
                  <a:pt x="10728" y="5239"/>
                </a:cubicBezTo>
                <a:cubicBezTo>
                  <a:pt x="10728" y="4656"/>
                  <a:pt x="10478" y="4144"/>
                  <a:pt x="10073" y="3787"/>
                </a:cubicBezTo>
                <a:lnTo>
                  <a:pt x="10513" y="3787"/>
                </a:lnTo>
                <a:cubicBezTo>
                  <a:pt x="10644" y="3787"/>
                  <a:pt x="10751" y="3692"/>
                  <a:pt x="10751" y="3549"/>
                </a:cubicBezTo>
                <a:lnTo>
                  <a:pt x="10751" y="2632"/>
                </a:lnTo>
                <a:cubicBezTo>
                  <a:pt x="10751" y="2501"/>
                  <a:pt x="10644" y="2394"/>
                  <a:pt x="10513" y="2394"/>
                </a:cubicBezTo>
                <a:lnTo>
                  <a:pt x="10120" y="2394"/>
                </a:lnTo>
                <a:lnTo>
                  <a:pt x="10120" y="1370"/>
                </a:lnTo>
                <a:lnTo>
                  <a:pt x="10513" y="1394"/>
                </a:lnTo>
                <a:cubicBezTo>
                  <a:pt x="10644" y="1394"/>
                  <a:pt x="10751" y="1287"/>
                  <a:pt x="10751" y="1156"/>
                </a:cubicBezTo>
                <a:lnTo>
                  <a:pt x="10751" y="239"/>
                </a:lnTo>
                <a:cubicBezTo>
                  <a:pt x="10751" y="96"/>
                  <a:pt x="10644" y="1"/>
                  <a:pt x="10513" y="1"/>
                </a:cubicBezTo>
                <a:lnTo>
                  <a:pt x="8942" y="1"/>
                </a:lnTo>
                <a:cubicBezTo>
                  <a:pt x="8811" y="1"/>
                  <a:pt x="8704" y="96"/>
                  <a:pt x="8704" y="239"/>
                </a:cubicBezTo>
                <a:cubicBezTo>
                  <a:pt x="8704" y="370"/>
                  <a:pt x="8811" y="477"/>
                  <a:pt x="8942" y="477"/>
                </a:cubicBezTo>
                <a:lnTo>
                  <a:pt x="10287" y="477"/>
                </a:lnTo>
                <a:lnTo>
                  <a:pt x="10287" y="929"/>
                </a:lnTo>
                <a:lnTo>
                  <a:pt x="1905" y="929"/>
                </a:lnTo>
                <a:cubicBezTo>
                  <a:pt x="1369" y="929"/>
                  <a:pt x="941" y="1370"/>
                  <a:pt x="941" y="1906"/>
                </a:cubicBezTo>
                <a:cubicBezTo>
                  <a:pt x="941" y="2358"/>
                  <a:pt x="1250" y="2751"/>
                  <a:pt x="1679" y="2858"/>
                </a:cubicBezTo>
                <a:lnTo>
                  <a:pt x="1679" y="3334"/>
                </a:lnTo>
                <a:cubicBezTo>
                  <a:pt x="1381" y="3287"/>
                  <a:pt x="1119" y="3156"/>
                  <a:pt x="893" y="2930"/>
                </a:cubicBezTo>
                <a:cubicBezTo>
                  <a:pt x="631" y="2656"/>
                  <a:pt x="476" y="2287"/>
                  <a:pt x="476" y="1918"/>
                </a:cubicBezTo>
                <a:cubicBezTo>
                  <a:pt x="476" y="1132"/>
                  <a:pt x="1119" y="477"/>
                  <a:pt x="1917" y="477"/>
                </a:cubicBezTo>
                <a:lnTo>
                  <a:pt x="7870" y="477"/>
                </a:lnTo>
                <a:cubicBezTo>
                  <a:pt x="8013" y="477"/>
                  <a:pt x="8108" y="370"/>
                  <a:pt x="8108" y="239"/>
                </a:cubicBezTo>
                <a:cubicBezTo>
                  <a:pt x="8108" y="96"/>
                  <a:pt x="8013" y="1"/>
                  <a:pt x="7870" y="1"/>
                </a:cubicBezTo>
                <a:close/>
              </a:path>
            </a:pathLst>
          </a:custGeom>
          <a:solidFill>
            <a:srgbClr val="2168E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5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" name="Google Shape;13573;p70"/>
          <p:cNvSpPr/>
          <p:nvPr/>
        </p:nvSpPr>
        <p:spPr bwMode="auto">
          <a:xfrm>
            <a:off x="8502557" y="3878476"/>
            <a:ext cx="863216" cy="842260"/>
          </a:xfrm>
          <a:custGeom>
            <a:avLst/>
            <a:gdLst/>
            <a:ahLst/>
            <a:cxnLst/>
            <a:rect l="l" t="t" r="r" b="b"/>
            <a:pathLst>
              <a:path w="10752" h="10491" fill="norm" stroke="1" extrusionOk="0">
                <a:moveTo>
                  <a:pt x="9632" y="1406"/>
                </a:moveTo>
                <a:lnTo>
                  <a:pt x="9632" y="2418"/>
                </a:lnTo>
                <a:lnTo>
                  <a:pt x="3584" y="2418"/>
                </a:lnTo>
                <a:lnTo>
                  <a:pt x="3584" y="1918"/>
                </a:lnTo>
                <a:cubicBezTo>
                  <a:pt x="3584" y="1787"/>
                  <a:pt x="3477" y="1680"/>
                  <a:pt x="3346" y="1680"/>
                </a:cubicBezTo>
                <a:lnTo>
                  <a:pt x="1905" y="1680"/>
                </a:lnTo>
                <a:cubicBezTo>
                  <a:pt x="1774" y="1680"/>
                  <a:pt x="1667" y="1787"/>
                  <a:pt x="1667" y="1918"/>
                </a:cubicBezTo>
                <a:lnTo>
                  <a:pt x="1667" y="2358"/>
                </a:lnTo>
                <a:cubicBezTo>
                  <a:pt x="1500" y="2275"/>
                  <a:pt x="1381" y="2108"/>
                  <a:pt x="1381" y="1918"/>
                </a:cubicBezTo>
                <a:cubicBezTo>
                  <a:pt x="1381" y="1632"/>
                  <a:pt x="1607" y="1406"/>
                  <a:pt x="1893" y="1406"/>
                </a:cubicBezTo>
                <a:close/>
                <a:moveTo>
                  <a:pt x="3131" y="2156"/>
                </a:moveTo>
                <a:lnTo>
                  <a:pt x="3131" y="3168"/>
                </a:lnTo>
                <a:lnTo>
                  <a:pt x="2739" y="3001"/>
                </a:lnTo>
                <a:cubicBezTo>
                  <a:pt x="2709" y="2989"/>
                  <a:pt x="2679" y="2983"/>
                  <a:pt x="2649" y="2983"/>
                </a:cubicBezTo>
                <a:cubicBezTo>
                  <a:pt x="2620" y="2983"/>
                  <a:pt x="2590" y="2989"/>
                  <a:pt x="2560" y="3001"/>
                </a:cubicBezTo>
                <a:lnTo>
                  <a:pt x="2143" y="3180"/>
                </a:lnTo>
                <a:lnTo>
                  <a:pt x="2143" y="2156"/>
                </a:lnTo>
                <a:close/>
                <a:moveTo>
                  <a:pt x="10275" y="2882"/>
                </a:moveTo>
                <a:lnTo>
                  <a:pt x="10275" y="3346"/>
                </a:lnTo>
                <a:lnTo>
                  <a:pt x="3584" y="3346"/>
                </a:lnTo>
                <a:lnTo>
                  <a:pt x="3584" y="2882"/>
                </a:lnTo>
                <a:close/>
                <a:moveTo>
                  <a:pt x="8823" y="4728"/>
                </a:moveTo>
                <a:cubicBezTo>
                  <a:pt x="9108" y="4728"/>
                  <a:pt x="9335" y="4954"/>
                  <a:pt x="9335" y="5239"/>
                </a:cubicBezTo>
                <a:cubicBezTo>
                  <a:pt x="9335" y="5430"/>
                  <a:pt x="9216" y="5609"/>
                  <a:pt x="9049" y="5680"/>
                </a:cubicBezTo>
                <a:lnTo>
                  <a:pt x="9049" y="5239"/>
                </a:lnTo>
                <a:cubicBezTo>
                  <a:pt x="9049" y="5097"/>
                  <a:pt x="8942" y="4989"/>
                  <a:pt x="8811" y="4989"/>
                </a:cubicBezTo>
                <a:lnTo>
                  <a:pt x="7358" y="4989"/>
                </a:lnTo>
                <a:cubicBezTo>
                  <a:pt x="7215" y="4989"/>
                  <a:pt x="7120" y="5097"/>
                  <a:pt x="7120" y="5239"/>
                </a:cubicBezTo>
                <a:lnTo>
                  <a:pt x="7120" y="5740"/>
                </a:lnTo>
                <a:lnTo>
                  <a:pt x="1060" y="5740"/>
                </a:lnTo>
                <a:lnTo>
                  <a:pt x="1060" y="4728"/>
                </a:lnTo>
                <a:close/>
                <a:moveTo>
                  <a:pt x="8608" y="5454"/>
                </a:moveTo>
                <a:lnTo>
                  <a:pt x="8608" y="6502"/>
                </a:lnTo>
                <a:lnTo>
                  <a:pt x="8192" y="6323"/>
                </a:lnTo>
                <a:cubicBezTo>
                  <a:pt x="8156" y="6311"/>
                  <a:pt x="8132" y="6311"/>
                  <a:pt x="8096" y="6311"/>
                </a:cubicBezTo>
                <a:cubicBezTo>
                  <a:pt x="8073" y="6311"/>
                  <a:pt x="8037" y="6311"/>
                  <a:pt x="8013" y="6323"/>
                </a:cubicBezTo>
                <a:lnTo>
                  <a:pt x="7620" y="6490"/>
                </a:lnTo>
                <a:lnTo>
                  <a:pt x="7620" y="5454"/>
                </a:lnTo>
                <a:close/>
                <a:moveTo>
                  <a:pt x="8846" y="3811"/>
                </a:moveTo>
                <a:cubicBezTo>
                  <a:pt x="9632" y="3811"/>
                  <a:pt x="10275" y="4442"/>
                  <a:pt x="10275" y="5251"/>
                </a:cubicBezTo>
                <a:cubicBezTo>
                  <a:pt x="10275" y="5632"/>
                  <a:pt x="10120" y="5990"/>
                  <a:pt x="9859" y="6263"/>
                </a:cubicBezTo>
                <a:cubicBezTo>
                  <a:pt x="9632" y="6490"/>
                  <a:pt x="9358" y="6621"/>
                  <a:pt x="9061" y="6668"/>
                </a:cubicBezTo>
                <a:lnTo>
                  <a:pt x="9061" y="6192"/>
                </a:lnTo>
                <a:cubicBezTo>
                  <a:pt x="9501" y="6085"/>
                  <a:pt x="9811" y="5692"/>
                  <a:pt x="9811" y="5239"/>
                </a:cubicBezTo>
                <a:cubicBezTo>
                  <a:pt x="9811" y="4704"/>
                  <a:pt x="9382" y="4263"/>
                  <a:pt x="8846" y="4263"/>
                </a:cubicBezTo>
                <a:lnTo>
                  <a:pt x="476" y="4263"/>
                </a:lnTo>
                <a:lnTo>
                  <a:pt x="476" y="3811"/>
                </a:lnTo>
                <a:close/>
                <a:moveTo>
                  <a:pt x="7144" y="6216"/>
                </a:moveTo>
                <a:lnTo>
                  <a:pt x="7144" y="6680"/>
                </a:lnTo>
                <a:lnTo>
                  <a:pt x="464" y="6680"/>
                </a:lnTo>
                <a:lnTo>
                  <a:pt x="464" y="6216"/>
                </a:lnTo>
                <a:close/>
                <a:moveTo>
                  <a:pt x="9632" y="8073"/>
                </a:moveTo>
                <a:lnTo>
                  <a:pt x="9632" y="9085"/>
                </a:lnTo>
                <a:lnTo>
                  <a:pt x="3584" y="9085"/>
                </a:lnTo>
                <a:lnTo>
                  <a:pt x="3584" y="8585"/>
                </a:lnTo>
                <a:cubicBezTo>
                  <a:pt x="3584" y="8454"/>
                  <a:pt x="3477" y="8347"/>
                  <a:pt x="3346" y="8347"/>
                </a:cubicBezTo>
                <a:lnTo>
                  <a:pt x="1905" y="8347"/>
                </a:lnTo>
                <a:cubicBezTo>
                  <a:pt x="1774" y="8347"/>
                  <a:pt x="1667" y="8454"/>
                  <a:pt x="1667" y="8585"/>
                </a:cubicBezTo>
                <a:lnTo>
                  <a:pt x="1667" y="9026"/>
                </a:lnTo>
                <a:cubicBezTo>
                  <a:pt x="1500" y="8942"/>
                  <a:pt x="1381" y="8776"/>
                  <a:pt x="1381" y="8585"/>
                </a:cubicBezTo>
                <a:cubicBezTo>
                  <a:pt x="1381" y="8299"/>
                  <a:pt x="1607" y="8073"/>
                  <a:pt x="1893" y="8073"/>
                </a:cubicBezTo>
                <a:close/>
                <a:moveTo>
                  <a:pt x="3131" y="8823"/>
                </a:moveTo>
                <a:lnTo>
                  <a:pt x="3131" y="9835"/>
                </a:lnTo>
                <a:lnTo>
                  <a:pt x="2739" y="9669"/>
                </a:lnTo>
                <a:cubicBezTo>
                  <a:pt x="2709" y="9657"/>
                  <a:pt x="2679" y="9651"/>
                  <a:pt x="2649" y="9651"/>
                </a:cubicBezTo>
                <a:cubicBezTo>
                  <a:pt x="2620" y="9651"/>
                  <a:pt x="2590" y="9657"/>
                  <a:pt x="2560" y="9669"/>
                </a:cubicBezTo>
                <a:lnTo>
                  <a:pt x="2143" y="9847"/>
                </a:lnTo>
                <a:lnTo>
                  <a:pt x="2143" y="8823"/>
                </a:lnTo>
                <a:close/>
                <a:moveTo>
                  <a:pt x="10275" y="7144"/>
                </a:moveTo>
                <a:lnTo>
                  <a:pt x="10275" y="7597"/>
                </a:lnTo>
                <a:lnTo>
                  <a:pt x="1905" y="7597"/>
                </a:lnTo>
                <a:cubicBezTo>
                  <a:pt x="1369" y="7597"/>
                  <a:pt x="941" y="8037"/>
                  <a:pt x="941" y="8573"/>
                </a:cubicBezTo>
                <a:cubicBezTo>
                  <a:pt x="941" y="9026"/>
                  <a:pt x="1250" y="9419"/>
                  <a:pt x="1679" y="9526"/>
                </a:cubicBezTo>
                <a:lnTo>
                  <a:pt x="1679" y="10002"/>
                </a:lnTo>
                <a:cubicBezTo>
                  <a:pt x="1381" y="9954"/>
                  <a:pt x="1119" y="9800"/>
                  <a:pt x="893" y="9597"/>
                </a:cubicBezTo>
                <a:cubicBezTo>
                  <a:pt x="631" y="9323"/>
                  <a:pt x="476" y="8954"/>
                  <a:pt x="476" y="8585"/>
                </a:cubicBezTo>
                <a:cubicBezTo>
                  <a:pt x="476" y="7787"/>
                  <a:pt x="1119" y="7144"/>
                  <a:pt x="1917" y="7144"/>
                </a:cubicBezTo>
                <a:close/>
                <a:moveTo>
                  <a:pt x="1917" y="1"/>
                </a:moveTo>
                <a:cubicBezTo>
                  <a:pt x="881" y="1"/>
                  <a:pt x="12" y="846"/>
                  <a:pt x="12" y="1906"/>
                </a:cubicBezTo>
                <a:cubicBezTo>
                  <a:pt x="12" y="2406"/>
                  <a:pt x="214" y="2882"/>
                  <a:pt x="572" y="3239"/>
                </a:cubicBezTo>
                <a:cubicBezTo>
                  <a:pt x="595" y="3275"/>
                  <a:pt x="631" y="3299"/>
                  <a:pt x="667" y="3334"/>
                </a:cubicBezTo>
                <a:lnTo>
                  <a:pt x="238" y="3334"/>
                </a:lnTo>
                <a:cubicBezTo>
                  <a:pt x="107" y="3334"/>
                  <a:pt x="0" y="3430"/>
                  <a:pt x="0" y="3573"/>
                </a:cubicBezTo>
                <a:lnTo>
                  <a:pt x="0" y="4489"/>
                </a:lnTo>
                <a:cubicBezTo>
                  <a:pt x="0" y="4620"/>
                  <a:pt x="107" y="4728"/>
                  <a:pt x="238" y="4728"/>
                </a:cubicBezTo>
                <a:lnTo>
                  <a:pt x="631" y="4728"/>
                </a:lnTo>
                <a:lnTo>
                  <a:pt x="631" y="5751"/>
                </a:lnTo>
                <a:lnTo>
                  <a:pt x="238" y="5751"/>
                </a:lnTo>
                <a:cubicBezTo>
                  <a:pt x="107" y="5751"/>
                  <a:pt x="0" y="5859"/>
                  <a:pt x="0" y="5990"/>
                </a:cubicBezTo>
                <a:lnTo>
                  <a:pt x="0" y="6918"/>
                </a:lnTo>
                <a:cubicBezTo>
                  <a:pt x="0" y="7049"/>
                  <a:pt x="107" y="7156"/>
                  <a:pt x="238" y="7156"/>
                </a:cubicBezTo>
                <a:lnTo>
                  <a:pt x="667" y="7156"/>
                </a:lnTo>
                <a:cubicBezTo>
                  <a:pt x="274" y="7502"/>
                  <a:pt x="12" y="8014"/>
                  <a:pt x="12" y="8597"/>
                </a:cubicBezTo>
                <a:cubicBezTo>
                  <a:pt x="12" y="9109"/>
                  <a:pt x="214" y="9585"/>
                  <a:pt x="572" y="9942"/>
                </a:cubicBezTo>
                <a:cubicBezTo>
                  <a:pt x="929" y="10300"/>
                  <a:pt x="1405" y="10490"/>
                  <a:pt x="1905" y="10490"/>
                </a:cubicBezTo>
                <a:lnTo>
                  <a:pt x="5394" y="10490"/>
                </a:lnTo>
                <a:cubicBezTo>
                  <a:pt x="5525" y="10490"/>
                  <a:pt x="5632" y="10383"/>
                  <a:pt x="5632" y="10252"/>
                </a:cubicBezTo>
                <a:cubicBezTo>
                  <a:pt x="5632" y="10121"/>
                  <a:pt x="5525" y="10014"/>
                  <a:pt x="5394" y="10014"/>
                </a:cubicBezTo>
                <a:lnTo>
                  <a:pt x="3584" y="10014"/>
                </a:lnTo>
                <a:lnTo>
                  <a:pt x="3584" y="9550"/>
                </a:lnTo>
                <a:lnTo>
                  <a:pt x="10275" y="9550"/>
                </a:lnTo>
                <a:lnTo>
                  <a:pt x="10275" y="10014"/>
                </a:lnTo>
                <a:lnTo>
                  <a:pt x="6477" y="10014"/>
                </a:lnTo>
                <a:cubicBezTo>
                  <a:pt x="6346" y="10014"/>
                  <a:pt x="6239" y="10121"/>
                  <a:pt x="6239" y="10252"/>
                </a:cubicBezTo>
                <a:cubicBezTo>
                  <a:pt x="6239" y="10383"/>
                  <a:pt x="6346" y="10490"/>
                  <a:pt x="6477" y="10490"/>
                </a:cubicBezTo>
                <a:lnTo>
                  <a:pt x="10513" y="10490"/>
                </a:lnTo>
                <a:cubicBezTo>
                  <a:pt x="10644" y="10490"/>
                  <a:pt x="10751" y="10383"/>
                  <a:pt x="10751" y="10252"/>
                </a:cubicBezTo>
                <a:lnTo>
                  <a:pt x="10751" y="9323"/>
                </a:lnTo>
                <a:cubicBezTo>
                  <a:pt x="10751" y="9192"/>
                  <a:pt x="10644" y="9085"/>
                  <a:pt x="10513" y="9085"/>
                </a:cubicBezTo>
                <a:lnTo>
                  <a:pt x="10120" y="9085"/>
                </a:lnTo>
                <a:lnTo>
                  <a:pt x="10120" y="8061"/>
                </a:lnTo>
                <a:lnTo>
                  <a:pt x="10513" y="8061"/>
                </a:lnTo>
                <a:cubicBezTo>
                  <a:pt x="10644" y="8061"/>
                  <a:pt x="10751" y="7954"/>
                  <a:pt x="10751" y="7823"/>
                </a:cubicBezTo>
                <a:lnTo>
                  <a:pt x="10751" y="6906"/>
                </a:lnTo>
                <a:cubicBezTo>
                  <a:pt x="10751" y="6763"/>
                  <a:pt x="10644" y="6668"/>
                  <a:pt x="10513" y="6668"/>
                </a:cubicBezTo>
                <a:lnTo>
                  <a:pt x="10073" y="6668"/>
                </a:lnTo>
                <a:cubicBezTo>
                  <a:pt x="10109" y="6633"/>
                  <a:pt x="10156" y="6609"/>
                  <a:pt x="10180" y="6573"/>
                </a:cubicBezTo>
                <a:cubicBezTo>
                  <a:pt x="10537" y="6216"/>
                  <a:pt x="10728" y="5740"/>
                  <a:pt x="10728" y="5239"/>
                </a:cubicBezTo>
                <a:cubicBezTo>
                  <a:pt x="10728" y="4656"/>
                  <a:pt x="10478" y="4144"/>
                  <a:pt x="10073" y="3787"/>
                </a:cubicBezTo>
                <a:lnTo>
                  <a:pt x="10513" y="3787"/>
                </a:lnTo>
                <a:cubicBezTo>
                  <a:pt x="10644" y="3787"/>
                  <a:pt x="10751" y="3692"/>
                  <a:pt x="10751" y="3549"/>
                </a:cubicBezTo>
                <a:lnTo>
                  <a:pt x="10751" y="2632"/>
                </a:lnTo>
                <a:cubicBezTo>
                  <a:pt x="10751" y="2501"/>
                  <a:pt x="10644" y="2394"/>
                  <a:pt x="10513" y="2394"/>
                </a:cubicBezTo>
                <a:lnTo>
                  <a:pt x="10120" y="2394"/>
                </a:lnTo>
                <a:lnTo>
                  <a:pt x="10120" y="1370"/>
                </a:lnTo>
                <a:lnTo>
                  <a:pt x="10513" y="1394"/>
                </a:lnTo>
                <a:cubicBezTo>
                  <a:pt x="10644" y="1394"/>
                  <a:pt x="10751" y="1287"/>
                  <a:pt x="10751" y="1156"/>
                </a:cubicBezTo>
                <a:lnTo>
                  <a:pt x="10751" y="239"/>
                </a:lnTo>
                <a:cubicBezTo>
                  <a:pt x="10751" y="96"/>
                  <a:pt x="10644" y="1"/>
                  <a:pt x="10513" y="1"/>
                </a:cubicBezTo>
                <a:lnTo>
                  <a:pt x="8942" y="1"/>
                </a:lnTo>
                <a:cubicBezTo>
                  <a:pt x="8811" y="1"/>
                  <a:pt x="8704" y="96"/>
                  <a:pt x="8704" y="239"/>
                </a:cubicBezTo>
                <a:cubicBezTo>
                  <a:pt x="8704" y="370"/>
                  <a:pt x="8811" y="477"/>
                  <a:pt x="8942" y="477"/>
                </a:cubicBezTo>
                <a:lnTo>
                  <a:pt x="10287" y="477"/>
                </a:lnTo>
                <a:lnTo>
                  <a:pt x="10287" y="929"/>
                </a:lnTo>
                <a:lnTo>
                  <a:pt x="1905" y="929"/>
                </a:lnTo>
                <a:cubicBezTo>
                  <a:pt x="1369" y="929"/>
                  <a:pt x="941" y="1370"/>
                  <a:pt x="941" y="1906"/>
                </a:cubicBezTo>
                <a:cubicBezTo>
                  <a:pt x="941" y="2358"/>
                  <a:pt x="1250" y="2751"/>
                  <a:pt x="1679" y="2858"/>
                </a:cubicBezTo>
                <a:lnTo>
                  <a:pt x="1679" y="3334"/>
                </a:lnTo>
                <a:cubicBezTo>
                  <a:pt x="1381" y="3287"/>
                  <a:pt x="1119" y="3156"/>
                  <a:pt x="893" y="2930"/>
                </a:cubicBezTo>
                <a:cubicBezTo>
                  <a:pt x="631" y="2656"/>
                  <a:pt x="476" y="2287"/>
                  <a:pt x="476" y="1918"/>
                </a:cubicBezTo>
                <a:cubicBezTo>
                  <a:pt x="476" y="1132"/>
                  <a:pt x="1119" y="477"/>
                  <a:pt x="1917" y="477"/>
                </a:cubicBezTo>
                <a:lnTo>
                  <a:pt x="7870" y="477"/>
                </a:lnTo>
                <a:cubicBezTo>
                  <a:pt x="8013" y="477"/>
                  <a:pt x="8108" y="370"/>
                  <a:pt x="8108" y="239"/>
                </a:cubicBezTo>
                <a:cubicBezTo>
                  <a:pt x="8108" y="96"/>
                  <a:pt x="8013" y="1"/>
                  <a:pt x="7870" y="1"/>
                </a:cubicBezTo>
                <a:close/>
              </a:path>
            </a:pathLst>
          </a:custGeom>
          <a:solidFill>
            <a:srgbClr val="2168E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5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4" name="Овал 23"/>
          <p:cNvSpPr/>
          <p:nvPr/>
        </p:nvSpPr>
        <p:spPr bwMode="auto">
          <a:xfrm rot="8865459">
            <a:off x="10321444" y="3536430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Google Shape;13573;p70"/>
          <p:cNvSpPr/>
          <p:nvPr/>
        </p:nvSpPr>
        <p:spPr bwMode="auto">
          <a:xfrm>
            <a:off x="10647659" y="3927359"/>
            <a:ext cx="863216" cy="842260"/>
          </a:xfrm>
          <a:custGeom>
            <a:avLst/>
            <a:gdLst/>
            <a:ahLst/>
            <a:cxnLst/>
            <a:rect l="l" t="t" r="r" b="b"/>
            <a:pathLst>
              <a:path w="10752" h="10491" fill="norm" stroke="1" extrusionOk="0">
                <a:moveTo>
                  <a:pt x="9632" y="1406"/>
                </a:moveTo>
                <a:lnTo>
                  <a:pt x="9632" y="2418"/>
                </a:lnTo>
                <a:lnTo>
                  <a:pt x="3584" y="2418"/>
                </a:lnTo>
                <a:lnTo>
                  <a:pt x="3584" y="1918"/>
                </a:lnTo>
                <a:cubicBezTo>
                  <a:pt x="3584" y="1787"/>
                  <a:pt x="3477" y="1680"/>
                  <a:pt x="3346" y="1680"/>
                </a:cubicBezTo>
                <a:lnTo>
                  <a:pt x="1905" y="1680"/>
                </a:lnTo>
                <a:cubicBezTo>
                  <a:pt x="1774" y="1680"/>
                  <a:pt x="1667" y="1787"/>
                  <a:pt x="1667" y="1918"/>
                </a:cubicBezTo>
                <a:lnTo>
                  <a:pt x="1667" y="2358"/>
                </a:lnTo>
                <a:cubicBezTo>
                  <a:pt x="1500" y="2275"/>
                  <a:pt x="1381" y="2108"/>
                  <a:pt x="1381" y="1918"/>
                </a:cubicBezTo>
                <a:cubicBezTo>
                  <a:pt x="1381" y="1632"/>
                  <a:pt x="1607" y="1406"/>
                  <a:pt x="1893" y="1406"/>
                </a:cubicBezTo>
                <a:close/>
                <a:moveTo>
                  <a:pt x="3131" y="2156"/>
                </a:moveTo>
                <a:lnTo>
                  <a:pt x="3131" y="3168"/>
                </a:lnTo>
                <a:lnTo>
                  <a:pt x="2739" y="3001"/>
                </a:lnTo>
                <a:cubicBezTo>
                  <a:pt x="2709" y="2989"/>
                  <a:pt x="2679" y="2983"/>
                  <a:pt x="2649" y="2983"/>
                </a:cubicBezTo>
                <a:cubicBezTo>
                  <a:pt x="2620" y="2983"/>
                  <a:pt x="2590" y="2989"/>
                  <a:pt x="2560" y="3001"/>
                </a:cubicBezTo>
                <a:lnTo>
                  <a:pt x="2143" y="3180"/>
                </a:lnTo>
                <a:lnTo>
                  <a:pt x="2143" y="2156"/>
                </a:lnTo>
                <a:close/>
                <a:moveTo>
                  <a:pt x="10275" y="2882"/>
                </a:moveTo>
                <a:lnTo>
                  <a:pt x="10275" y="3346"/>
                </a:lnTo>
                <a:lnTo>
                  <a:pt x="3584" y="3346"/>
                </a:lnTo>
                <a:lnTo>
                  <a:pt x="3584" y="2882"/>
                </a:lnTo>
                <a:close/>
                <a:moveTo>
                  <a:pt x="8823" y="4728"/>
                </a:moveTo>
                <a:cubicBezTo>
                  <a:pt x="9108" y="4728"/>
                  <a:pt x="9335" y="4954"/>
                  <a:pt x="9335" y="5239"/>
                </a:cubicBezTo>
                <a:cubicBezTo>
                  <a:pt x="9335" y="5430"/>
                  <a:pt x="9216" y="5609"/>
                  <a:pt x="9049" y="5680"/>
                </a:cubicBezTo>
                <a:lnTo>
                  <a:pt x="9049" y="5239"/>
                </a:lnTo>
                <a:cubicBezTo>
                  <a:pt x="9049" y="5097"/>
                  <a:pt x="8942" y="4989"/>
                  <a:pt x="8811" y="4989"/>
                </a:cubicBezTo>
                <a:lnTo>
                  <a:pt x="7358" y="4989"/>
                </a:lnTo>
                <a:cubicBezTo>
                  <a:pt x="7215" y="4989"/>
                  <a:pt x="7120" y="5097"/>
                  <a:pt x="7120" y="5239"/>
                </a:cubicBezTo>
                <a:lnTo>
                  <a:pt x="7120" y="5740"/>
                </a:lnTo>
                <a:lnTo>
                  <a:pt x="1060" y="5740"/>
                </a:lnTo>
                <a:lnTo>
                  <a:pt x="1060" y="4728"/>
                </a:lnTo>
                <a:close/>
                <a:moveTo>
                  <a:pt x="8608" y="5454"/>
                </a:moveTo>
                <a:lnTo>
                  <a:pt x="8608" y="6502"/>
                </a:lnTo>
                <a:lnTo>
                  <a:pt x="8192" y="6323"/>
                </a:lnTo>
                <a:cubicBezTo>
                  <a:pt x="8156" y="6311"/>
                  <a:pt x="8132" y="6311"/>
                  <a:pt x="8096" y="6311"/>
                </a:cubicBezTo>
                <a:cubicBezTo>
                  <a:pt x="8073" y="6311"/>
                  <a:pt x="8037" y="6311"/>
                  <a:pt x="8013" y="6323"/>
                </a:cubicBezTo>
                <a:lnTo>
                  <a:pt x="7620" y="6490"/>
                </a:lnTo>
                <a:lnTo>
                  <a:pt x="7620" y="5454"/>
                </a:lnTo>
                <a:close/>
                <a:moveTo>
                  <a:pt x="8846" y="3811"/>
                </a:moveTo>
                <a:cubicBezTo>
                  <a:pt x="9632" y="3811"/>
                  <a:pt x="10275" y="4442"/>
                  <a:pt x="10275" y="5251"/>
                </a:cubicBezTo>
                <a:cubicBezTo>
                  <a:pt x="10275" y="5632"/>
                  <a:pt x="10120" y="5990"/>
                  <a:pt x="9859" y="6263"/>
                </a:cubicBezTo>
                <a:cubicBezTo>
                  <a:pt x="9632" y="6490"/>
                  <a:pt x="9358" y="6621"/>
                  <a:pt x="9061" y="6668"/>
                </a:cubicBezTo>
                <a:lnTo>
                  <a:pt x="9061" y="6192"/>
                </a:lnTo>
                <a:cubicBezTo>
                  <a:pt x="9501" y="6085"/>
                  <a:pt x="9811" y="5692"/>
                  <a:pt x="9811" y="5239"/>
                </a:cubicBezTo>
                <a:cubicBezTo>
                  <a:pt x="9811" y="4704"/>
                  <a:pt x="9382" y="4263"/>
                  <a:pt x="8846" y="4263"/>
                </a:cubicBezTo>
                <a:lnTo>
                  <a:pt x="476" y="4263"/>
                </a:lnTo>
                <a:lnTo>
                  <a:pt x="476" y="3811"/>
                </a:lnTo>
                <a:close/>
                <a:moveTo>
                  <a:pt x="7144" y="6216"/>
                </a:moveTo>
                <a:lnTo>
                  <a:pt x="7144" y="6680"/>
                </a:lnTo>
                <a:lnTo>
                  <a:pt x="464" y="6680"/>
                </a:lnTo>
                <a:lnTo>
                  <a:pt x="464" y="6216"/>
                </a:lnTo>
                <a:close/>
                <a:moveTo>
                  <a:pt x="9632" y="8073"/>
                </a:moveTo>
                <a:lnTo>
                  <a:pt x="9632" y="9085"/>
                </a:lnTo>
                <a:lnTo>
                  <a:pt x="3584" y="9085"/>
                </a:lnTo>
                <a:lnTo>
                  <a:pt x="3584" y="8585"/>
                </a:lnTo>
                <a:cubicBezTo>
                  <a:pt x="3584" y="8454"/>
                  <a:pt x="3477" y="8347"/>
                  <a:pt x="3346" y="8347"/>
                </a:cubicBezTo>
                <a:lnTo>
                  <a:pt x="1905" y="8347"/>
                </a:lnTo>
                <a:cubicBezTo>
                  <a:pt x="1774" y="8347"/>
                  <a:pt x="1667" y="8454"/>
                  <a:pt x="1667" y="8585"/>
                </a:cubicBezTo>
                <a:lnTo>
                  <a:pt x="1667" y="9026"/>
                </a:lnTo>
                <a:cubicBezTo>
                  <a:pt x="1500" y="8942"/>
                  <a:pt x="1381" y="8776"/>
                  <a:pt x="1381" y="8585"/>
                </a:cubicBezTo>
                <a:cubicBezTo>
                  <a:pt x="1381" y="8299"/>
                  <a:pt x="1607" y="8073"/>
                  <a:pt x="1893" y="8073"/>
                </a:cubicBezTo>
                <a:close/>
                <a:moveTo>
                  <a:pt x="3131" y="8823"/>
                </a:moveTo>
                <a:lnTo>
                  <a:pt x="3131" y="9835"/>
                </a:lnTo>
                <a:lnTo>
                  <a:pt x="2739" y="9669"/>
                </a:lnTo>
                <a:cubicBezTo>
                  <a:pt x="2709" y="9657"/>
                  <a:pt x="2679" y="9651"/>
                  <a:pt x="2649" y="9651"/>
                </a:cubicBezTo>
                <a:cubicBezTo>
                  <a:pt x="2620" y="9651"/>
                  <a:pt x="2590" y="9657"/>
                  <a:pt x="2560" y="9669"/>
                </a:cubicBezTo>
                <a:lnTo>
                  <a:pt x="2143" y="9847"/>
                </a:lnTo>
                <a:lnTo>
                  <a:pt x="2143" y="8823"/>
                </a:lnTo>
                <a:close/>
                <a:moveTo>
                  <a:pt x="10275" y="7144"/>
                </a:moveTo>
                <a:lnTo>
                  <a:pt x="10275" y="7597"/>
                </a:lnTo>
                <a:lnTo>
                  <a:pt x="1905" y="7597"/>
                </a:lnTo>
                <a:cubicBezTo>
                  <a:pt x="1369" y="7597"/>
                  <a:pt x="941" y="8037"/>
                  <a:pt x="941" y="8573"/>
                </a:cubicBezTo>
                <a:cubicBezTo>
                  <a:pt x="941" y="9026"/>
                  <a:pt x="1250" y="9419"/>
                  <a:pt x="1679" y="9526"/>
                </a:cubicBezTo>
                <a:lnTo>
                  <a:pt x="1679" y="10002"/>
                </a:lnTo>
                <a:cubicBezTo>
                  <a:pt x="1381" y="9954"/>
                  <a:pt x="1119" y="9800"/>
                  <a:pt x="893" y="9597"/>
                </a:cubicBezTo>
                <a:cubicBezTo>
                  <a:pt x="631" y="9323"/>
                  <a:pt x="476" y="8954"/>
                  <a:pt x="476" y="8585"/>
                </a:cubicBezTo>
                <a:cubicBezTo>
                  <a:pt x="476" y="7787"/>
                  <a:pt x="1119" y="7144"/>
                  <a:pt x="1917" y="7144"/>
                </a:cubicBezTo>
                <a:close/>
                <a:moveTo>
                  <a:pt x="1917" y="1"/>
                </a:moveTo>
                <a:cubicBezTo>
                  <a:pt x="881" y="1"/>
                  <a:pt x="12" y="846"/>
                  <a:pt x="12" y="1906"/>
                </a:cubicBezTo>
                <a:cubicBezTo>
                  <a:pt x="12" y="2406"/>
                  <a:pt x="214" y="2882"/>
                  <a:pt x="572" y="3239"/>
                </a:cubicBezTo>
                <a:cubicBezTo>
                  <a:pt x="595" y="3275"/>
                  <a:pt x="631" y="3299"/>
                  <a:pt x="667" y="3334"/>
                </a:cubicBezTo>
                <a:lnTo>
                  <a:pt x="238" y="3334"/>
                </a:lnTo>
                <a:cubicBezTo>
                  <a:pt x="107" y="3334"/>
                  <a:pt x="0" y="3430"/>
                  <a:pt x="0" y="3573"/>
                </a:cubicBezTo>
                <a:lnTo>
                  <a:pt x="0" y="4489"/>
                </a:lnTo>
                <a:cubicBezTo>
                  <a:pt x="0" y="4620"/>
                  <a:pt x="107" y="4728"/>
                  <a:pt x="238" y="4728"/>
                </a:cubicBezTo>
                <a:lnTo>
                  <a:pt x="631" y="4728"/>
                </a:lnTo>
                <a:lnTo>
                  <a:pt x="631" y="5751"/>
                </a:lnTo>
                <a:lnTo>
                  <a:pt x="238" y="5751"/>
                </a:lnTo>
                <a:cubicBezTo>
                  <a:pt x="107" y="5751"/>
                  <a:pt x="0" y="5859"/>
                  <a:pt x="0" y="5990"/>
                </a:cubicBezTo>
                <a:lnTo>
                  <a:pt x="0" y="6918"/>
                </a:lnTo>
                <a:cubicBezTo>
                  <a:pt x="0" y="7049"/>
                  <a:pt x="107" y="7156"/>
                  <a:pt x="238" y="7156"/>
                </a:cubicBezTo>
                <a:lnTo>
                  <a:pt x="667" y="7156"/>
                </a:lnTo>
                <a:cubicBezTo>
                  <a:pt x="274" y="7502"/>
                  <a:pt x="12" y="8014"/>
                  <a:pt x="12" y="8597"/>
                </a:cubicBezTo>
                <a:cubicBezTo>
                  <a:pt x="12" y="9109"/>
                  <a:pt x="214" y="9585"/>
                  <a:pt x="572" y="9942"/>
                </a:cubicBezTo>
                <a:cubicBezTo>
                  <a:pt x="929" y="10300"/>
                  <a:pt x="1405" y="10490"/>
                  <a:pt x="1905" y="10490"/>
                </a:cubicBezTo>
                <a:lnTo>
                  <a:pt x="5394" y="10490"/>
                </a:lnTo>
                <a:cubicBezTo>
                  <a:pt x="5525" y="10490"/>
                  <a:pt x="5632" y="10383"/>
                  <a:pt x="5632" y="10252"/>
                </a:cubicBezTo>
                <a:cubicBezTo>
                  <a:pt x="5632" y="10121"/>
                  <a:pt x="5525" y="10014"/>
                  <a:pt x="5394" y="10014"/>
                </a:cubicBezTo>
                <a:lnTo>
                  <a:pt x="3584" y="10014"/>
                </a:lnTo>
                <a:lnTo>
                  <a:pt x="3584" y="9550"/>
                </a:lnTo>
                <a:lnTo>
                  <a:pt x="10275" y="9550"/>
                </a:lnTo>
                <a:lnTo>
                  <a:pt x="10275" y="10014"/>
                </a:lnTo>
                <a:lnTo>
                  <a:pt x="6477" y="10014"/>
                </a:lnTo>
                <a:cubicBezTo>
                  <a:pt x="6346" y="10014"/>
                  <a:pt x="6239" y="10121"/>
                  <a:pt x="6239" y="10252"/>
                </a:cubicBezTo>
                <a:cubicBezTo>
                  <a:pt x="6239" y="10383"/>
                  <a:pt x="6346" y="10490"/>
                  <a:pt x="6477" y="10490"/>
                </a:cubicBezTo>
                <a:lnTo>
                  <a:pt x="10513" y="10490"/>
                </a:lnTo>
                <a:cubicBezTo>
                  <a:pt x="10644" y="10490"/>
                  <a:pt x="10751" y="10383"/>
                  <a:pt x="10751" y="10252"/>
                </a:cubicBezTo>
                <a:lnTo>
                  <a:pt x="10751" y="9323"/>
                </a:lnTo>
                <a:cubicBezTo>
                  <a:pt x="10751" y="9192"/>
                  <a:pt x="10644" y="9085"/>
                  <a:pt x="10513" y="9085"/>
                </a:cubicBezTo>
                <a:lnTo>
                  <a:pt x="10120" y="9085"/>
                </a:lnTo>
                <a:lnTo>
                  <a:pt x="10120" y="8061"/>
                </a:lnTo>
                <a:lnTo>
                  <a:pt x="10513" y="8061"/>
                </a:lnTo>
                <a:cubicBezTo>
                  <a:pt x="10644" y="8061"/>
                  <a:pt x="10751" y="7954"/>
                  <a:pt x="10751" y="7823"/>
                </a:cubicBezTo>
                <a:lnTo>
                  <a:pt x="10751" y="6906"/>
                </a:lnTo>
                <a:cubicBezTo>
                  <a:pt x="10751" y="6763"/>
                  <a:pt x="10644" y="6668"/>
                  <a:pt x="10513" y="6668"/>
                </a:cubicBezTo>
                <a:lnTo>
                  <a:pt x="10073" y="6668"/>
                </a:lnTo>
                <a:cubicBezTo>
                  <a:pt x="10109" y="6633"/>
                  <a:pt x="10156" y="6609"/>
                  <a:pt x="10180" y="6573"/>
                </a:cubicBezTo>
                <a:cubicBezTo>
                  <a:pt x="10537" y="6216"/>
                  <a:pt x="10728" y="5740"/>
                  <a:pt x="10728" y="5239"/>
                </a:cubicBezTo>
                <a:cubicBezTo>
                  <a:pt x="10728" y="4656"/>
                  <a:pt x="10478" y="4144"/>
                  <a:pt x="10073" y="3787"/>
                </a:cubicBezTo>
                <a:lnTo>
                  <a:pt x="10513" y="3787"/>
                </a:lnTo>
                <a:cubicBezTo>
                  <a:pt x="10644" y="3787"/>
                  <a:pt x="10751" y="3692"/>
                  <a:pt x="10751" y="3549"/>
                </a:cubicBezTo>
                <a:lnTo>
                  <a:pt x="10751" y="2632"/>
                </a:lnTo>
                <a:cubicBezTo>
                  <a:pt x="10751" y="2501"/>
                  <a:pt x="10644" y="2394"/>
                  <a:pt x="10513" y="2394"/>
                </a:cubicBezTo>
                <a:lnTo>
                  <a:pt x="10120" y="2394"/>
                </a:lnTo>
                <a:lnTo>
                  <a:pt x="10120" y="1370"/>
                </a:lnTo>
                <a:lnTo>
                  <a:pt x="10513" y="1394"/>
                </a:lnTo>
                <a:cubicBezTo>
                  <a:pt x="10644" y="1394"/>
                  <a:pt x="10751" y="1287"/>
                  <a:pt x="10751" y="1156"/>
                </a:cubicBezTo>
                <a:lnTo>
                  <a:pt x="10751" y="239"/>
                </a:lnTo>
                <a:cubicBezTo>
                  <a:pt x="10751" y="96"/>
                  <a:pt x="10644" y="1"/>
                  <a:pt x="10513" y="1"/>
                </a:cubicBezTo>
                <a:lnTo>
                  <a:pt x="8942" y="1"/>
                </a:lnTo>
                <a:cubicBezTo>
                  <a:pt x="8811" y="1"/>
                  <a:pt x="8704" y="96"/>
                  <a:pt x="8704" y="239"/>
                </a:cubicBezTo>
                <a:cubicBezTo>
                  <a:pt x="8704" y="370"/>
                  <a:pt x="8811" y="477"/>
                  <a:pt x="8942" y="477"/>
                </a:cubicBezTo>
                <a:lnTo>
                  <a:pt x="10287" y="477"/>
                </a:lnTo>
                <a:lnTo>
                  <a:pt x="10287" y="929"/>
                </a:lnTo>
                <a:lnTo>
                  <a:pt x="1905" y="929"/>
                </a:lnTo>
                <a:cubicBezTo>
                  <a:pt x="1369" y="929"/>
                  <a:pt x="941" y="1370"/>
                  <a:pt x="941" y="1906"/>
                </a:cubicBezTo>
                <a:cubicBezTo>
                  <a:pt x="941" y="2358"/>
                  <a:pt x="1250" y="2751"/>
                  <a:pt x="1679" y="2858"/>
                </a:cubicBezTo>
                <a:lnTo>
                  <a:pt x="1679" y="3334"/>
                </a:lnTo>
                <a:cubicBezTo>
                  <a:pt x="1381" y="3287"/>
                  <a:pt x="1119" y="3156"/>
                  <a:pt x="893" y="2930"/>
                </a:cubicBezTo>
                <a:cubicBezTo>
                  <a:pt x="631" y="2656"/>
                  <a:pt x="476" y="2287"/>
                  <a:pt x="476" y="1918"/>
                </a:cubicBezTo>
                <a:cubicBezTo>
                  <a:pt x="476" y="1132"/>
                  <a:pt x="1119" y="477"/>
                  <a:pt x="1917" y="477"/>
                </a:cubicBezTo>
                <a:lnTo>
                  <a:pt x="7870" y="477"/>
                </a:lnTo>
                <a:cubicBezTo>
                  <a:pt x="8013" y="477"/>
                  <a:pt x="8108" y="370"/>
                  <a:pt x="8108" y="239"/>
                </a:cubicBezTo>
                <a:cubicBezTo>
                  <a:pt x="8108" y="96"/>
                  <a:pt x="8013" y="1"/>
                  <a:pt x="7870" y="1"/>
                </a:cubicBezTo>
                <a:close/>
              </a:path>
            </a:pathLst>
          </a:custGeom>
          <a:solidFill>
            <a:srgbClr val="2168E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5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7092244" y="5571916"/>
            <a:ext cx="310372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>
                <a:solidFill>
                  <a:schemeClr val="bg1"/>
                </a:solidFill>
                <a:latin typeface="Montserrat"/>
              </a:rPr>
              <a:t>ФОТОПЛЁНКА</a:t>
            </a:r>
            <a:endParaRPr lang="ru-RU" sz="2400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9481762" y="5597796"/>
            <a:ext cx="310372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>
                <a:solidFill>
                  <a:schemeClr val="bg1"/>
                </a:solidFill>
                <a:latin typeface="Montserrat"/>
              </a:rPr>
              <a:t>ЛАДОНИ</a:t>
            </a:r>
            <a:endParaRPr lang="ru-RU" sz="2400">
              <a:solidFill>
                <a:schemeClr val="bg1"/>
              </a:solidFill>
              <a:latin typeface="Montserra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1" y="0"/>
            <a:ext cx="2438400" cy="6858000"/>
          </a:xfrm>
          <a:prstGeom prst="rect">
            <a:avLst/>
          </a:prstGeom>
          <a:solidFill>
            <a:srgbClr val="2168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 bwMode="auto">
          <a:xfrm>
            <a:off x="1578987" y="594026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12" name="TextBox 1111"/>
          <p:cNvSpPr txBox="1"/>
          <p:nvPr/>
        </p:nvSpPr>
        <p:spPr bwMode="auto">
          <a:xfrm>
            <a:off x="3452269" y="557725"/>
            <a:ext cx="917190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4800">
                <a:latin typeface="Montserrat SemiBold"/>
              </a:rPr>
              <a:t>Приём «Диаманта»</a:t>
            </a:r>
            <a:endParaRPr lang="ru-RU" sz="4800">
              <a:latin typeface="Montserrat SemiBold"/>
            </a:endParaRPr>
          </a:p>
        </p:txBody>
      </p:sp>
      <p:grpSp>
        <p:nvGrpSpPr>
          <p:cNvPr id="82" name="Группа 81"/>
          <p:cNvGrpSpPr/>
          <p:nvPr/>
        </p:nvGrpSpPr>
        <p:grpSpPr bwMode="auto">
          <a:xfrm>
            <a:off x="10504434" y="695058"/>
            <a:ext cx="1441817" cy="479132"/>
            <a:chOff x="618275" y="5784697"/>
            <a:chExt cx="1441817" cy="479132"/>
          </a:xfrm>
        </p:grpSpPr>
        <p:sp>
          <p:nvSpPr>
            <p:cNvPr id="83" name="Овал 82"/>
            <p:cNvSpPr/>
            <p:nvPr/>
          </p:nvSpPr>
          <p:spPr bwMode="auto">
            <a:xfrm>
              <a:off x="618275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4" name="Овал 83"/>
            <p:cNvSpPr/>
            <p:nvPr/>
          </p:nvSpPr>
          <p:spPr bwMode="auto">
            <a:xfrm>
              <a:off x="1039261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5" name="Овал 84"/>
            <p:cNvSpPr/>
            <p:nvPr/>
          </p:nvSpPr>
          <p:spPr bwMode="auto">
            <a:xfrm>
              <a:off x="1460247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6" name="Овал 85"/>
            <p:cNvSpPr/>
            <p:nvPr/>
          </p:nvSpPr>
          <p:spPr bwMode="auto">
            <a:xfrm>
              <a:off x="1881233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7" name="Овал 86"/>
            <p:cNvSpPr/>
            <p:nvPr/>
          </p:nvSpPr>
          <p:spPr bwMode="auto">
            <a:xfrm>
              <a:off x="828768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8" name="Овал 87"/>
            <p:cNvSpPr/>
            <p:nvPr/>
          </p:nvSpPr>
          <p:spPr bwMode="auto">
            <a:xfrm>
              <a:off x="1249754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9" name="Овал 88"/>
            <p:cNvSpPr/>
            <p:nvPr/>
          </p:nvSpPr>
          <p:spPr bwMode="auto">
            <a:xfrm>
              <a:off x="1670740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90" name="Google Shape;13573;p70"/>
          <p:cNvSpPr/>
          <p:nvPr/>
        </p:nvSpPr>
        <p:spPr bwMode="auto">
          <a:xfrm>
            <a:off x="1942436" y="1012342"/>
            <a:ext cx="863216" cy="842260"/>
          </a:xfrm>
          <a:custGeom>
            <a:avLst/>
            <a:gdLst/>
            <a:ahLst/>
            <a:cxnLst/>
            <a:rect l="l" t="t" r="r" b="b"/>
            <a:pathLst>
              <a:path w="10752" h="10491" fill="norm" stroke="1" extrusionOk="0">
                <a:moveTo>
                  <a:pt x="9632" y="1406"/>
                </a:moveTo>
                <a:lnTo>
                  <a:pt x="9632" y="2418"/>
                </a:lnTo>
                <a:lnTo>
                  <a:pt x="3584" y="2418"/>
                </a:lnTo>
                <a:lnTo>
                  <a:pt x="3584" y="1918"/>
                </a:lnTo>
                <a:cubicBezTo>
                  <a:pt x="3584" y="1787"/>
                  <a:pt x="3477" y="1680"/>
                  <a:pt x="3346" y="1680"/>
                </a:cubicBezTo>
                <a:lnTo>
                  <a:pt x="1905" y="1680"/>
                </a:lnTo>
                <a:cubicBezTo>
                  <a:pt x="1774" y="1680"/>
                  <a:pt x="1667" y="1787"/>
                  <a:pt x="1667" y="1918"/>
                </a:cubicBezTo>
                <a:lnTo>
                  <a:pt x="1667" y="2358"/>
                </a:lnTo>
                <a:cubicBezTo>
                  <a:pt x="1500" y="2275"/>
                  <a:pt x="1381" y="2108"/>
                  <a:pt x="1381" y="1918"/>
                </a:cubicBezTo>
                <a:cubicBezTo>
                  <a:pt x="1381" y="1632"/>
                  <a:pt x="1607" y="1406"/>
                  <a:pt x="1893" y="1406"/>
                </a:cubicBezTo>
                <a:close/>
                <a:moveTo>
                  <a:pt x="3131" y="2156"/>
                </a:moveTo>
                <a:lnTo>
                  <a:pt x="3131" y="3168"/>
                </a:lnTo>
                <a:lnTo>
                  <a:pt x="2739" y="3001"/>
                </a:lnTo>
                <a:cubicBezTo>
                  <a:pt x="2709" y="2989"/>
                  <a:pt x="2679" y="2983"/>
                  <a:pt x="2649" y="2983"/>
                </a:cubicBezTo>
                <a:cubicBezTo>
                  <a:pt x="2620" y="2983"/>
                  <a:pt x="2590" y="2989"/>
                  <a:pt x="2560" y="3001"/>
                </a:cubicBezTo>
                <a:lnTo>
                  <a:pt x="2143" y="3180"/>
                </a:lnTo>
                <a:lnTo>
                  <a:pt x="2143" y="2156"/>
                </a:lnTo>
                <a:close/>
                <a:moveTo>
                  <a:pt x="10275" y="2882"/>
                </a:moveTo>
                <a:lnTo>
                  <a:pt x="10275" y="3346"/>
                </a:lnTo>
                <a:lnTo>
                  <a:pt x="3584" y="3346"/>
                </a:lnTo>
                <a:lnTo>
                  <a:pt x="3584" y="2882"/>
                </a:lnTo>
                <a:close/>
                <a:moveTo>
                  <a:pt x="8823" y="4728"/>
                </a:moveTo>
                <a:cubicBezTo>
                  <a:pt x="9108" y="4728"/>
                  <a:pt x="9335" y="4954"/>
                  <a:pt x="9335" y="5239"/>
                </a:cubicBezTo>
                <a:cubicBezTo>
                  <a:pt x="9335" y="5430"/>
                  <a:pt x="9216" y="5609"/>
                  <a:pt x="9049" y="5680"/>
                </a:cubicBezTo>
                <a:lnTo>
                  <a:pt x="9049" y="5239"/>
                </a:lnTo>
                <a:cubicBezTo>
                  <a:pt x="9049" y="5097"/>
                  <a:pt x="8942" y="4989"/>
                  <a:pt x="8811" y="4989"/>
                </a:cubicBezTo>
                <a:lnTo>
                  <a:pt x="7358" y="4989"/>
                </a:lnTo>
                <a:cubicBezTo>
                  <a:pt x="7215" y="4989"/>
                  <a:pt x="7120" y="5097"/>
                  <a:pt x="7120" y="5239"/>
                </a:cubicBezTo>
                <a:lnTo>
                  <a:pt x="7120" y="5740"/>
                </a:lnTo>
                <a:lnTo>
                  <a:pt x="1060" y="5740"/>
                </a:lnTo>
                <a:lnTo>
                  <a:pt x="1060" y="4728"/>
                </a:lnTo>
                <a:close/>
                <a:moveTo>
                  <a:pt x="8608" y="5454"/>
                </a:moveTo>
                <a:lnTo>
                  <a:pt x="8608" y="6502"/>
                </a:lnTo>
                <a:lnTo>
                  <a:pt x="8192" y="6323"/>
                </a:lnTo>
                <a:cubicBezTo>
                  <a:pt x="8156" y="6311"/>
                  <a:pt x="8132" y="6311"/>
                  <a:pt x="8096" y="6311"/>
                </a:cubicBezTo>
                <a:cubicBezTo>
                  <a:pt x="8073" y="6311"/>
                  <a:pt x="8037" y="6311"/>
                  <a:pt x="8013" y="6323"/>
                </a:cubicBezTo>
                <a:lnTo>
                  <a:pt x="7620" y="6490"/>
                </a:lnTo>
                <a:lnTo>
                  <a:pt x="7620" y="5454"/>
                </a:lnTo>
                <a:close/>
                <a:moveTo>
                  <a:pt x="8846" y="3811"/>
                </a:moveTo>
                <a:cubicBezTo>
                  <a:pt x="9632" y="3811"/>
                  <a:pt x="10275" y="4442"/>
                  <a:pt x="10275" y="5251"/>
                </a:cubicBezTo>
                <a:cubicBezTo>
                  <a:pt x="10275" y="5632"/>
                  <a:pt x="10120" y="5990"/>
                  <a:pt x="9859" y="6263"/>
                </a:cubicBezTo>
                <a:cubicBezTo>
                  <a:pt x="9632" y="6490"/>
                  <a:pt x="9358" y="6621"/>
                  <a:pt x="9061" y="6668"/>
                </a:cubicBezTo>
                <a:lnTo>
                  <a:pt x="9061" y="6192"/>
                </a:lnTo>
                <a:cubicBezTo>
                  <a:pt x="9501" y="6085"/>
                  <a:pt x="9811" y="5692"/>
                  <a:pt x="9811" y="5239"/>
                </a:cubicBezTo>
                <a:cubicBezTo>
                  <a:pt x="9811" y="4704"/>
                  <a:pt x="9382" y="4263"/>
                  <a:pt x="8846" y="4263"/>
                </a:cubicBezTo>
                <a:lnTo>
                  <a:pt x="476" y="4263"/>
                </a:lnTo>
                <a:lnTo>
                  <a:pt x="476" y="3811"/>
                </a:lnTo>
                <a:close/>
                <a:moveTo>
                  <a:pt x="7144" y="6216"/>
                </a:moveTo>
                <a:lnTo>
                  <a:pt x="7144" y="6680"/>
                </a:lnTo>
                <a:lnTo>
                  <a:pt x="464" y="6680"/>
                </a:lnTo>
                <a:lnTo>
                  <a:pt x="464" y="6216"/>
                </a:lnTo>
                <a:close/>
                <a:moveTo>
                  <a:pt x="9632" y="8073"/>
                </a:moveTo>
                <a:lnTo>
                  <a:pt x="9632" y="9085"/>
                </a:lnTo>
                <a:lnTo>
                  <a:pt x="3584" y="9085"/>
                </a:lnTo>
                <a:lnTo>
                  <a:pt x="3584" y="8585"/>
                </a:lnTo>
                <a:cubicBezTo>
                  <a:pt x="3584" y="8454"/>
                  <a:pt x="3477" y="8347"/>
                  <a:pt x="3346" y="8347"/>
                </a:cubicBezTo>
                <a:lnTo>
                  <a:pt x="1905" y="8347"/>
                </a:lnTo>
                <a:cubicBezTo>
                  <a:pt x="1774" y="8347"/>
                  <a:pt x="1667" y="8454"/>
                  <a:pt x="1667" y="8585"/>
                </a:cubicBezTo>
                <a:lnTo>
                  <a:pt x="1667" y="9026"/>
                </a:lnTo>
                <a:cubicBezTo>
                  <a:pt x="1500" y="8942"/>
                  <a:pt x="1381" y="8776"/>
                  <a:pt x="1381" y="8585"/>
                </a:cubicBezTo>
                <a:cubicBezTo>
                  <a:pt x="1381" y="8299"/>
                  <a:pt x="1607" y="8073"/>
                  <a:pt x="1893" y="8073"/>
                </a:cubicBezTo>
                <a:close/>
                <a:moveTo>
                  <a:pt x="3131" y="8823"/>
                </a:moveTo>
                <a:lnTo>
                  <a:pt x="3131" y="9835"/>
                </a:lnTo>
                <a:lnTo>
                  <a:pt x="2739" y="9669"/>
                </a:lnTo>
                <a:cubicBezTo>
                  <a:pt x="2709" y="9657"/>
                  <a:pt x="2679" y="9651"/>
                  <a:pt x="2649" y="9651"/>
                </a:cubicBezTo>
                <a:cubicBezTo>
                  <a:pt x="2620" y="9651"/>
                  <a:pt x="2590" y="9657"/>
                  <a:pt x="2560" y="9669"/>
                </a:cubicBezTo>
                <a:lnTo>
                  <a:pt x="2143" y="9847"/>
                </a:lnTo>
                <a:lnTo>
                  <a:pt x="2143" y="8823"/>
                </a:lnTo>
                <a:close/>
                <a:moveTo>
                  <a:pt x="10275" y="7144"/>
                </a:moveTo>
                <a:lnTo>
                  <a:pt x="10275" y="7597"/>
                </a:lnTo>
                <a:lnTo>
                  <a:pt x="1905" y="7597"/>
                </a:lnTo>
                <a:cubicBezTo>
                  <a:pt x="1369" y="7597"/>
                  <a:pt x="941" y="8037"/>
                  <a:pt x="941" y="8573"/>
                </a:cubicBezTo>
                <a:cubicBezTo>
                  <a:pt x="941" y="9026"/>
                  <a:pt x="1250" y="9419"/>
                  <a:pt x="1679" y="9526"/>
                </a:cubicBezTo>
                <a:lnTo>
                  <a:pt x="1679" y="10002"/>
                </a:lnTo>
                <a:cubicBezTo>
                  <a:pt x="1381" y="9954"/>
                  <a:pt x="1119" y="9800"/>
                  <a:pt x="893" y="9597"/>
                </a:cubicBezTo>
                <a:cubicBezTo>
                  <a:pt x="631" y="9323"/>
                  <a:pt x="476" y="8954"/>
                  <a:pt x="476" y="8585"/>
                </a:cubicBezTo>
                <a:cubicBezTo>
                  <a:pt x="476" y="7787"/>
                  <a:pt x="1119" y="7144"/>
                  <a:pt x="1917" y="7144"/>
                </a:cubicBezTo>
                <a:close/>
                <a:moveTo>
                  <a:pt x="1917" y="1"/>
                </a:moveTo>
                <a:cubicBezTo>
                  <a:pt x="881" y="1"/>
                  <a:pt x="12" y="846"/>
                  <a:pt x="12" y="1906"/>
                </a:cubicBezTo>
                <a:cubicBezTo>
                  <a:pt x="12" y="2406"/>
                  <a:pt x="214" y="2882"/>
                  <a:pt x="572" y="3239"/>
                </a:cubicBezTo>
                <a:cubicBezTo>
                  <a:pt x="595" y="3275"/>
                  <a:pt x="631" y="3299"/>
                  <a:pt x="667" y="3334"/>
                </a:cubicBezTo>
                <a:lnTo>
                  <a:pt x="238" y="3334"/>
                </a:lnTo>
                <a:cubicBezTo>
                  <a:pt x="107" y="3334"/>
                  <a:pt x="0" y="3430"/>
                  <a:pt x="0" y="3573"/>
                </a:cubicBezTo>
                <a:lnTo>
                  <a:pt x="0" y="4489"/>
                </a:lnTo>
                <a:cubicBezTo>
                  <a:pt x="0" y="4620"/>
                  <a:pt x="107" y="4728"/>
                  <a:pt x="238" y="4728"/>
                </a:cubicBezTo>
                <a:lnTo>
                  <a:pt x="631" y="4728"/>
                </a:lnTo>
                <a:lnTo>
                  <a:pt x="631" y="5751"/>
                </a:lnTo>
                <a:lnTo>
                  <a:pt x="238" y="5751"/>
                </a:lnTo>
                <a:cubicBezTo>
                  <a:pt x="107" y="5751"/>
                  <a:pt x="0" y="5859"/>
                  <a:pt x="0" y="5990"/>
                </a:cubicBezTo>
                <a:lnTo>
                  <a:pt x="0" y="6918"/>
                </a:lnTo>
                <a:cubicBezTo>
                  <a:pt x="0" y="7049"/>
                  <a:pt x="107" y="7156"/>
                  <a:pt x="238" y="7156"/>
                </a:cubicBezTo>
                <a:lnTo>
                  <a:pt x="667" y="7156"/>
                </a:lnTo>
                <a:cubicBezTo>
                  <a:pt x="274" y="7502"/>
                  <a:pt x="12" y="8014"/>
                  <a:pt x="12" y="8597"/>
                </a:cubicBezTo>
                <a:cubicBezTo>
                  <a:pt x="12" y="9109"/>
                  <a:pt x="214" y="9585"/>
                  <a:pt x="572" y="9942"/>
                </a:cubicBezTo>
                <a:cubicBezTo>
                  <a:pt x="929" y="10300"/>
                  <a:pt x="1405" y="10490"/>
                  <a:pt x="1905" y="10490"/>
                </a:cubicBezTo>
                <a:lnTo>
                  <a:pt x="5394" y="10490"/>
                </a:lnTo>
                <a:cubicBezTo>
                  <a:pt x="5525" y="10490"/>
                  <a:pt x="5632" y="10383"/>
                  <a:pt x="5632" y="10252"/>
                </a:cubicBezTo>
                <a:cubicBezTo>
                  <a:pt x="5632" y="10121"/>
                  <a:pt x="5525" y="10014"/>
                  <a:pt x="5394" y="10014"/>
                </a:cubicBezTo>
                <a:lnTo>
                  <a:pt x="3584" y="10014"/>
                </a:lnTo>
                <a:lnTo>
                  <a:pt x="3584" y="9550"/>
                </a:lnTo>
                <a:lnTo>
                  <a:pt x="10275" y="9550"/>
                </a:lnTo>
                <a:lnTo>
                  <a:pt x="10275" y="10014"/>
                </a:lnTo>
                <a:lnTo>
                  <a:pt x="6477" y="10014"/>
                </a:lnTo>
                <a:cubicBezTo>
                  <a:pt x="6346" y="10014"/>
                  <a:pt x="6239" y="10121"/>
                  <a:pt x="6239" y="10252"/>
                </a:cubicBezTo>
                <a:cubicBezTo>
                  <a:pt x="6239" y="10383"/>
                  <a:pt x="6346" y="10490"/>
                  <a:pt x="6477" y="10490"/>
                </a:cubicBezTo>
                <a:lnTo>
                  <a:pt x="10513" y="10490"/>
                </a:lnTo>
                <a:cubicBezTo>
                  <a:pt x="10644" y="10490"/>
                  <a:pt x="10751" y="10383"/>
                  <a:pt x="10751" y="10252"/>
                </a:cubicBezTo>
                <a:lnTo>
                  <a:pt x="10751" y="9323"/>
                </a:lnTo>
                <a:cubicBezTo>
                  <a:pt x="10751" y="9192"/>
                  <a:pt x="10644" y="9085"/>
                  <a:pt x="10513" y="9085"/>
                </a:cubicBezTo>
                <a:lnTo>
                  <a:pt x="10120" y="9085"/>
                </a:lnTo>
                <a:lnTo>
                  <a:pt x="10120" y="8061"/>
                </a:lnTo>
                <a:lnTo>
                  <a:pt x="10513" y="8061"/>
                </a:lnTo>
                <a:cubicBezTo>
                  <a:pt x="10644" y="8061"/>
                  <a:pt x="10751" y="7954"/>
                  <a:pt x="10751" y="7823"/>
                </a:cubicBezTo>
                <a:lnTo>
                  <a:pt x="10751" y="6906"/>
                </a:lnTo>
                <a:cubicBezTo>
                  <a:pt x="10751" y="6763"/>
                  <a:pt x="10644" y="6668"/>
                  <a:pt x="10513" y="6668"/>
                </a:cubicBezTo>
                <a:lnTo>
                  <a:pt x="10073" y="6668"/>
                </a:lnTo>
                <a:cubicBezTo>
                  <a:pt x="10109" y="6633"/>
                  <a:pt x="10156" y="6609"/>
                  <a:pt x="10180" y="6573"/>
                </a:cubicBezTo>
                <a:cubicBezTo>
                  <a:pt x="10537" y="6216"/>
                  <a:pt x="10728" y="5740"/>
                  <a:pt x="10728" y="5239"/>
                </a:cubicBezTo>
                <a:cubicBezTo>
                  <a:pt x="10728" y="4656"/>
                  <a:pt x="10478" y="4144"/>
                  <a:pt x="10073" y="3787"/>
                </a:cubicBezTo>
                <a:lnTo>
                  <a:pt x="10513" y="3787"/>
                </a:lnTo>
                <a:cubicBezTo>
                  <a:pt x="10644" y="3787"/>
                  <a:pt x="10751" y="3692"/>
                  <a:pt x="10751" y="3549"/>
                </a:cubicBezTo>
                <a:lnTo>
                  <a:pt x="10751" y="2632"/>
                </a:lnTo>
                <a:cubicBezTo>
                  <a:pt x="10751" y="2501"/>
                  <a:pt x="10644" y="2394"/>
                  <a:pt x="10513" y="2394"/>
                </a:cubicBezTo>
                <a:lnTo>
                  <a:pt x="10120" y="2394"/>
                </a:lnTo>
                <a:lnTo>
                  <a:pt x="10120" y="1370"/>
                </a:lnTo>
                <a:lnTo>
                  <a:pt x="10513" y="1394"/>
                </a:lnTo>
                <a:cubicBezTo>
                  <a:pt x="10644" y="1394"/>
                  <a:pt x="10751" y="1287"/>
                  <a:pt x="10751" y="1156"/>
                </a:cubicBezTo>
                <a:lnTo>
                  <a:pt x="10751" y="239"/>
                </a:lnTo>
                <a:cubicBezTo>
                  <a:pt x="10751" y="96"/>
                  <a:pt x="10644" y="1"/>
                  <a:pt x="10513" y="1"/>
                </a:cubicBezTo>
                <a:lnTo>
                  <a:pt x="8942" y="1"/>
                </a:lnTo>
                <a:cubicBezTo>
                  <a:pt x="8811" y="1"/>
                  <a:pt x="8704" y="96"/>
                  <a:pt x="8704" y="239"/>
                </a:cubicBezTo>
                <a:cubicBezTo>
                  <a:pt x="8704" y="370"/>
                  <a:pt x="8811" y="477"/>
                  <a:pt x="8942" y="477"/>
                </a:cubicBezTo>
                <a:lnTo>
                  <a:pt x="10287" y="477"/>
                </a:lnTo>
                <a:lnTo>
                  <a:pt x="10287" y="929"/>
                </a:lnTo>
                <a:lnTo>
                  <a:pt x="1905" y="929"/>
                </a:lnTo>
                <a:cubicBezTo>
                  <a:pt x="1369" y="929"/>
                  <a:pt x="941" y="1370"/>
                  <a:pt x="941" y="1906"/>
                </a:cubicBezTo>
                <a:cubicBezTo>
                  <a:pt x="941" y="2358"/>
                  <a:pt x="1250" y="2751"/>
                  <a:pt x="1679" y="2858"/>
                </a:cubicBezTo>
                <a:lnTo>
                  <a:pt x="1679" y="3334"/>
                </a:lnTo>
                <a:cubicBezTo>
                  <a:pt x="1381" y="3287"/>
                  <a:pt x="1119" y="3156"/>
                  <a:pt x="893" y="2930"/>
                </a:cubicBezTo>
                <a:cubicBezTo>
                  <a:pt x="631" y="2656"/>
                  <a:pt x="476" y="2287"/>
                  <a:pt x="476" y="1918"/>
                </a:cubicBezTo>
                <a:cubicBezTo>
                  <a:pt x="476" y="1132"/>
                  <a:pt x="1119" y="477"/>
                  <a:pt x="1917" y="477"/>
                </a:cubicBezTo>
                <a:lnTo>
                  <a:pt x="7870" y="477"/>
                </a:lnTo>
                <a:cubicBezTo>
                  <a:pt x="8013" y="477"/>
                  <a:pt x="8108" y="370"/>
                  <a:pt x="8108" y="239"/>
                </a:cubicBezTo>
                <a:cubicBezTo>
                  <a:pt x="8108" y="96"/>
                  <a:pt x="8013" y="1"/>
                  <a:pt x="7870" y="1"/>
                </a:cubicBezTo>
                <a:close/>
              </a:path>
            </a:pathLst>
          </a:custGeom>
          <a:solidFill>
            <a:srgbClr val="2168E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5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2685412" y="2610683"/>
            <a:ext cx="811419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1 строка — первая тема диаманты (первое понятие — имя существительное или словосочетание);</a:t>
            </a:r>
            <a:br>
              <a:rPr lang="ru-RU"/>
            </a:br>
            <a:r>
              <a:rPr lang="ru-RU"/>
              <a:t>2 строка — два прилагательных или причастия, характеризующие первую тему диаманты;</a:t>
            </a:r>
            <a:br>
              <a:rPr lang="ru-RU"/>
            </a:br>
            <a:r>
              <a:rPr lang="ru-RU"/>
              <a:t>3 строка — три глагола или деепричастия, подходящие по смыслу к первой теме диаманты;</a:t>
            </a:r>
            <a:br>
              <a:rPr lang="ru-RU"/>
            </a:br>
            <a:r>
              <a:rPr lang="ru-RU"/>
              <a:t>4 строка — две фразы, которые описывают каждую тему диаманты и показывают их в сравнении;</a:t>
            </a:r>
            <a:br>
              <a:rPr lang="ru-RU"/>
            </a:br>
            <a:r>
              <a:rPr lang="ru-RU"/>
              <a:t>5 строка — три глагола или деепричастия, подходящие по смыслу ко второй теме диаманты;</a:t>
            </a:r>
            <a:br>
              <a:rPr lang="ru-RU"/>
            </a:br>
            <a:r>
              <a:rPr lang="ru-RU"/>
              <a:t>6 строка — два прилагательных или причастия, характеризующие вторую тему диаманты;</a:t>
            </a:r>
            <a:br>
              <a:rPr lang="ru-RU"/>
            </a:br>
            <a:r>
              <a:rPr lang="ru-RU"/>
              <a:t>7 строка — вторая тема диаманты (второе понятие — имя существительное или словосочетание, которое сравнивают с первым).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16" name="TextBox 15"/>
          <p:cNvSpPr txBox="1"/>
          <p:nvPr/>
        </p:nvSpPr>
        <p:spPr bwMode="auto">
          <a:xfrm>
            <a:off x="3510950" y="1328468"/>
            <a:ext cx="83762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i="1"/>
              <a:t>Установление сходства и различий между двумя предметами или явлениями в логике называется сравнением. Это одна из познавательных операций, которым обучают детей еще в начальной школе. Помочь в этом может такой прием развития критического мышления через чтение и письмо, как диаманта.</a:t>
            </a:r>
            <a:endParaRPr lang="ru-RU"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1" y="0"/>
            <a:ext cx="2438400" cy="6858000"/>
          </a:xfrm>
          <a:prstGeom prst="rect">
            <a:avLst/>
          </a:prstGeom>
          <a:solidFill>
            <a:srgbClr val="2168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 bwMode="auto">
          <a:xfrm>
            <a:off x="1578987" y="594026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12" name="TextBox 1111"/>
          <p:cNvSpPr txBox="1"/>
          <p:nvPr/>
        </p:nvSpPr>
        <p:spPr bwMode="auto">
          <a:xfrm>
            <a:off x="3366005" y="298933"/>
            <a:ext cx="917190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600">
                <a:latin typeface="Montserrat SemiBold"/>
              </a:rPr>
              <a:t>Приём «Диаманта»</a:t>
            </a:r>
            <a:endParaRPr lang="ru-RU" sz="3600">
              <a:latin typeface="Montserrat SemiBold"/>
            </a:endParaRPr>
          </a:p>
        </p:txBody>
      </p:sp>
      <p:grpSp>
        <p:nvGrpSpPr>
          <p:cNvPr id="2" name="Группа 81"/>
          <p:cNvGrpSpPr/>
          <p:nvPr/>
        </p:nvGrpSpPr>
        <p:grpSpPr bwMode="auto">
          <a:xfrm>
            <a:off x="10504434" y="695058"/>
            <a:ext cx="1441817" cy="479132"/>
            <a:chOff x="618275" y="5784697"/>
            <a:chExt cx="1441817" cy="479132"/>
          </a:xfrm>
        </p:grpSpPr>
        <p:sp>
          <p:nvSpPr>
            <p:cNvPr id="83" name="Овал 82"/>
            <p:cNvSpPr/>
            <p:nvPr/>
          </p:nvSpPr>
          <p:spPr bwMode="auto">
            <a:xfrm>
              <a:off x="618275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4" name="Овал 83"/>
            <p:cNvSpPr/>
            <p:nvPr/>
          </p:nvSpPr>
          <p:spPr bwMode="auto">
            <a:xfrm>
              <a:off x="1039261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5" name="Овал 84"/>
            <p:cNvSpPr/>
            <p:nvPr/>
          </p:nvSpPr>
          <p:spPr bwMode="auto">
            <a:xfrm>
              <a:off x="1460247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6" name="Овал 85"/>
            <p:cNvSpPr/>
            <p:nvPr/>
          </p:nvSpPr>
          <p:spPr bwMode="auto">
            <a:xfrm>
              <a:off x="1881233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7" name="Овал 86"/>
            <p:cNvSpPr/>
            <p:nvPr/>
          </p:nvSpPr>
          <p:spPr bwMode="auto">
            <a:xfrm>
              <a:off x="828768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8" name="Овал 87"/>
            <p:cNvSpPr/>
            <p:nvPr/>
          </p:nvSpPr>
          <p:spPr bwMode="auto">
            <a:xfrm>
              <a:off x="1249754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9" name="Овал 88"/>
            <p:cNvSpPr/>
            <p:nvPr/>
          </p:nvSpPr>
          <p:spPr bwMode="auto">
            <a:xfrm>
              <a:off x="1670740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90" name="Google Shape;13573;p70"/>
          <p:cNvSpPr/>
          <p:nvPr/>
        </p:nvSpPr>
        <p:spPr bwMode="auto">
          <a:xfrm>
            <a:off x="1942436" y="1012342"/>
            <a:ext cx="863216" cy="842260"/>
          </a:xfrm>
          <a:custGeom>
            <a:avLst/>
            <a:gdLst/>
            <a:ahLst/>
            <a:cxnLst/>
            <a:rect l="l" t="t" r="r" b="b"/>
            <a:pathLst>
              <a:path w="10752" h="10491" fill="norm" stroke="1" extrusionOk="0">
                <a:moveTo>
                  <a:pt x="9632" y="1406"/>
                </a:moveTo>
                <a:lnTo>
                  <a:pt x="9632" y="2418"/>
                </a:lnTo>
                <a:lnTo>
                  <a:pt x="3584" y="2418"/>
                </a:lnTo>
                <a:lnTo>
                  <a:pt x="3584" y="1918"/>
                </a:lnTo>
                <a:cubicBezTo>
                  <a:pt x="3584" y="1787"/>
                  <a:pt x="3477" y="1680"/>
                  <a:pt x="3346" y="1680"/>
                </a:cubicBezTo>
                <a:lnTo>
                  <a:pt x="1905" y="1680"/>
                </a:lnTo>
                <a:cubicBezTo>
                  <a:pt x="1774" y="1680"/>
                  <a:pt x="1667" y="1787"/>
                  <a:pt x="1667" y="1918"/>
                </a:cubicBezTo>
                <a:lnTo>
                  <a:pt x="1667" y="2358"/>
                </a:lnTo>
                <a:cubicBezTo>
                  <a:pt x="1500" y="2275"/>
                  <a:pt x="1381" y="2108"/>
                  <a:pt x="1381" y="1918"/>
                </a:cubicBezTo>
                <a:cubicBezTo>
                  <a:pt x="1381" y="1632"/>
                  <a:pt x="1607" y="1406"/>
                  <a:pt x="1893" y="1406"/>
                </a:cubicBezTo>
                <a:close/>
                <a:moveTo>
                  <a:pt x="3131" y="2156"/>
                </a:moveTo>
                <a:lnTo>
                  <a:pt x="3131" y="3168"/>
                </a:lnTo>
                <a:lnTo>
                  <a:pt x="2739" y="3001"/>
                </a:lnTo>
                <a:cubicBezTo>
                  <a:pt x="2709" y="2989"/>
                  <a:pt x="2679" y="2983"/>
                  <a:pt x="2649" y="2983"/>
                </a:cubicBezTo>
                <a:cubicBezTo>
                  <a:pt x="2620" y="2983"/>
                  <a:pt x="2590" y="2989"/>
                  <a:pt x="2560" y="3001"/>
                </a:cubicBezTo>
                <a:lnTo>
                  <a:pt x="2143" y="3180"/>
                </a:lnTo>
                <a:lnTo>
                  <a:pt x="2143" y="2156"/>
                </a:lnTo>
                <a:close/>
                <a:moveTo>
                  <a:pt x="10275" y="2882"/>
                </a:moveTo>
                <a:lnTo>
                  <a:pt x="10275" y="3346"/>
                </a:lnTo>
                <a:lnTo>
                  <a:pt x="3584" y="3346"/>
                </a:lnTo>
                <a:lnTo>
                  <a:pt x="3584" y="2882"/>
                </a:lnTo>
                <a:close/>
                <a:moveTo>
                  <a:pt x="8823" y="4728"/>
                </a:moveTo>
                <a:cubicBezTo>
                  <a:pt x="9108" y="4728"/>
                  <a:pt x="9335" y="4954"/>
                  <a:pt x="9335" y="5239"/>
                </a:cubicBezTo>
                <a:cubicBezTo>
                  <a:pt x="9335" y="5430"/>
                  <a:pt x="9216" y="5609"/>
                  <a:pt x="9049" y="5680"/>
                </a:cubicBezTo>
                <a:lnTo>
                  <a:pt x="9049" y="5239"/>
                </a:lnTo>
                <a:cubicBezTo>
                  <a:pt x="9049" y="5097"/>
                  <a:pt x="8942" y="4989"/>
                  <a:pt x="8811" y="4989"/>
                </a:cubicBezTo>
                <a:lnTo>
                  <a:pt x="7358" y="4989"/>
                </a:lnTo>
                <a:cubicBezTo>
                  <a:pt x="7215" y="4989"/>
                  <a:pt x="7120" y="5097"/>
                  <a:pt x="7120" y="5239"/>
                </a:cubicBezTo>
                <a:lnTo>
                  <a:pt x="7120" y="5740"/>
                </a:lnTo>
                <a:lnTo>
                  <a:pt x="1060" y="5740"/>
                </a:lnTo>
                <a:lnTo>
                  <a:pt x="1060" y="4728"/>
                </a:lnTo>
                <a:close/>
                <a:moveTo>
                  <a:pt x="8608" y="5454"/>
                </a:moveTo>
                <a:lnTo>
                  <a:pt x="8608" y="6502"/>
                </a:lnTo>
                <a:lnTo>
                  <a:pt x="8192" y="6323"/>
                </a:lnTo>
                <a:cubicBezTo>
                  <a:pt x="8156" y="6311"/>
                  <a:pt x="8132" y="6311"/>
                  <a:pt x="8096" y="6311"/>
                </a:cubicBezTo>
                <a:cubicBezTo>
                  <a:pt x="8073" y="6311"/>
                  <a:pt x="8037" y="6311"/>
                  <a:pt x="8013" y="6323"/>
                </a:cubicBezTo>
                <a:lnTo>
                  <a:pt x="7620" y="6490"/>
                </a:lnTo>
                <a:lnTo>
                  <a:pt x="7620" y="5454"/>
                </a:lnTo>
                <a:close/>
                <a:moveTo>
                  <a:pt x="8846" y="3811"/>
                </a:moveTo>
                <a:cubicBezTo>
                  <a:pt x="9632" y="3811"/>
                  <a:pt x="10275" y="4442"/>
                  <a:pt x="10275" y="5251"/>
                </a:cubicBezTo>
                <a:cubicBezTo>
                  <a:pt x="10275" y="5632"/>
                  <a:pt x="10120" y="5990"/>
                  <a:pt x="9859" y="6263"/>
                </a:cubicBezTo>
                <a:cubicBezTo>
                  <a:pt x="9632" y="6490"/>
                  <a:pt x="9358" y="6621"/>
                  <a:pt x="9061" y="6668"/>
                </a:cubicBezTo>
                <a:lnTo>
                  <a:pt x="9061" y="6192"/>
                </a:lnTo>
                <a:cubicBezTo>
                  <a:pt x="9501" y="6085"/>
                  <a:pt x="9811" y="5692"/>
                  <a:pt x="9811" y="5239"/>
                </a:cubicBezTo>
                <a:cubicBezTo>
                  <a:pt x="9811" y="4704"/>
                  <a:pt x="9382" y="4263"/>
                  <a:pt x="8846" y="4263"/>
                </a:cubicBezTo>
                <a:lnTo>
                  <a:pt x="476" y="4263"/>
                </a:lnTo>
                <a:lnTo>
                  <a:pt x="476" y="3811"/>
                </a:lnTo>
                <a:close/>
                <a:moveTo>
                  <a:pt x="7144" y="6216"/>
                </a:moveTo>
                <a:lnTo>
                  <a:pt x="7144" y="6680"/>
                </a:lnTo>
                <a:lnTo>
                  <a:pt x="464" y="6680"/>
                </a:lnTo>
                <a:lnTo>
                  <a:pt x="464" y="6216"/>
                </a:lnTo>
                <a:close/>
                <a:moveTo>
                  <a:pt x="9632" y="8073"/>
                </a:moveTo>
                <a:lnTo>
                  <a:pt x="9632" y="9085"/>
                </a:lnTo>
                <a:lnTo>
                  <a:pt x="3584" y="9085"/>
                </a:lnTo>
                <a:lnTo>
                  <a:pt x="3584" y="8585"/>
                </a:lnTo>
                <a:cubicBezTo>
                  <a:pt x="3584" y="8454"/>
                  <a:pt x="3477" y="8347"/>
                  <a:pt x="3346" y="8347"/>
                </a:cubicBezTo>
                <a:lnTo>
                  <a:pt x="1905" y="8347"/>
                </a:lnTo>
                <a:cubicBezTo>
                  <a:pt x="1774" y="8347"/>
                  <a:pt x="1667" y="8454"/>
                  <a:pt x="1667" y="8585"/>
                </a:cubicBezTo>
                <a:lnTo>
                  <a:pt x="1667" y="9026"/>
                </a:lnTo>
                <a:cubicBezTo>
                  <a:pt x="1500" y="8942"/>
                  <a:pt x="1381" y="8776"/>
                  <a:pt x="1381" y="8585"/>
                </a:cubicBezTo>
                <a:cubicBezTo>
                  <a:pt x="1381" y="8299"/>
                  <a:pt x="1607" y="8073"/>
                  <a:pt x="1893" y="8073"/>
                </a:cubicBezTo>
                <a:close/>
                <a:moveTo>
                  <a:pt x="3131" y="8823"/>
                </a:moveTo>
                <a:lnTo>
                  <a:pt x="3131" y="9835"/>
                </a:lnTo>
                <a:lnTo>
                  <a:pt x="2739" y="9669"/>
                </a:lnTo>
                <a:cubicBezTo>
                  <a:pt x="2709" y="9657"/>
                  <a:pt x="2679" y="9651"/>
                  <a:pt x="2649" y="9651"/>
                </a:cubicBezTo>
                <a:cubicBezTo>
                  <a:pt x="2620" y="9651"/>
                  <a:pt x="2590" y="9657"/>
                  <a:pt x="2560" y="9669"/>
                </a:cubicBezTo>
                <a:lnTo>
                  <a:pt x="2143" y="9847"/>
                </a:lnTo>
                <a:lnTo>
                  <a:pt x="2143" y="8823"/>
                </a:lnTo>
                <a:close/>
                <a:moveTo>
                  <a:pt x="10275" y="7144"/>
                </a:moveTo>
                <a:lnTo>
                  <a:pt x="10275" y="7597"/>
                </a:lnTo>
                <a:lnTo>
                  <a:pt x="1905" y="7597"/>
                </a:lnTo>
                <a:cubicBezTo>
                  <a:pt x="1369" y="7597"/>
                  <a:pt x="941" y="8037"/>
                  <a:pt x="941" y="8573"/>
                </a:cubicBezTo>
                <a:cubicBezTo>
                  <a:pt x="941" y="9026"/>
                  <a:pt x="1250" y="9419"/>
                  <a:pt x="1679" y="9526"/>
                </a:cubicBezTo>
                <a:lnTo>
                  <a:pt x="1679" y="10002"/>
                </a:lnTo>
                <a:cubicBezTo>
                  <a:pt x="1381" y="9954"/>
                  <a:pt x="1119" y="9800"/>
                  <a:pt x="893" y="9597"/>
                </a:cubicBezTo>
                <a:cubicBezTo>
                  <a:pt x="631" y="9323"/>
                  <a:pt x="476" y="8954"/>
                  <a:pt x="476" y="8585"/>
                </a:cubicBezTo>
                <a:cubicBezTo>
                  <a:pt x="476" y="7787"/>
                  <a:pt x="1119" y="7144"/>
                  <a:pt x="1917" y="7144"/>
                </a:cubicBezTo>
                <a:close/>
                <a:moveTo>
                  <a:pt x="1917" y="1"/>
                </a:moveTo>
                <a:cubicBezTo>
                  <a:pt x="881" y="1"/>
                  <a:pt x="12" y="846"/>
                  <a:pt x="12" y="1906"/>
                </a:cubicBezTo>
                <a:cubicBezTo>
                  <a:pt x="12" y="2406"/>
                  <a:pt x="214" y="2882"/>
                  <a:pt x="572" y="3239"/>
                </a:cubicBezTo>
                <a:cubicBezTo>
                  <a:pt x="595" y="3275"/>
                  <a:pt x="631" y="3299"/>
                  <a:pt x="667" y="3334"/>
                </a:cubicBezTo>
                <a:lnTo>
                  <a:pt x="238" y="3334"/>
                </a:lnTo>
                <a:cubicBezTo>
                  <a:pt x="107" y="3334"/>
                  <a:pt x="0" y="3430"/>
                  <a:pt x="0" y="3573"/>
                </a:cubicBezTo>
                <a:lnTo>
                  <a:pt x="0" y="4489"/>
                </a:lnTo>
                <a:cubicBezTo>
                  <a:pt x="0" y="4620"/>
                  <a:pt x="107" y="4728"/>
                  <a:pt x="238" y="4728"/>
                </a:cubicBezTo>
                <a:lnTo>
                  <a:pt x="631" y="4728"/>
                </a:lnTo>
                <a:lnTo>
                  <a:pt x="631" y="5751"/>
                </a:lnTo>
                <a:lnTo>
                  <a:pt x="238" y="5751"/>
                </a:lnTo>
                <a:cubicBezTo>
                  <a:pt x="107" y="5751"/>
                  <a:pt x="0" y="5859"/>
                  <a:pt x="0" y="5990"/>
                </a:cubicBezTo>
                <a:lnTo>
                  <a:pt x="0" y="6918"/>
                </a:lnTo>
                <a:cubicBezTo>
                  <a:pt x="0" y="7049"/>
                  <a:pt x="107" y="7156"/>
                  <a:pt x="238" y="7156"/>
                </a:cubicBezTo>
                <a:lnTo>
                  <a:pt x="667" y="7156"/>
                </a:lnTo>
                <a:cubicBezTo>
                  <a:pt x="274" y="7502"/>
                  <a:pt x="12" y="8014"/>
                  <a:pt x="12" y="8597"/>
                </a:cubicBezTo>
                <a:cubicBezTo>
                  <a:pt x="12" y="9109"/>
                  <a:pt x="214" y="9585"/>
                  <a:pt x="572" y="9942"/>
                </a:cubicBezTo>
                <a:cubicBezTo>
                  <a:pt x="929" y="10300"/>
                  <a:pt x="1405" y="10490"/>
                  <a:pt x="1905" y="10490"/>
                </a:cubicBezTo>
                <a:lnTo>
                  <a:pt x="5394" y="10490"/>
                </a:lnTo>
                <a:cubicBezTo>
                  <a:pt x="5525" y="10490"/>
                  <a:pt x="5632" y="10383"/>
                  <a:pt x="5632" y="10252"/>
                </a:cubicBezTo>
                <a:cubicBezTo>
                  <a:pt x="5632" y="10121"/>
                  <a:pt x="5525" y="10014"/>
                  <a:pt x="5394" y="10014"/>
                </a:cubicBezTo>
                <a:lnTo>
                  <a:pt x="3584" y="10014"/>
                </a:lnTo>
                <a:lnTo>
                  <a:pt x="3584" y="9550"/>
                </a:lnTo>
                <a:lnTo>
                  <a:pt x="10275" y="9550"/>
                </a:lnTo>
                <a:lnTo>
                  <a:pt x="10275" y="10014"/>
                </a:lnTo>
                <a:lnTo>
                  <a:pt x="6477" y="10014"/>
                </a:lnTo>
                <a:cubicBezTo>
                  <a:pt x="6346" y="10014"/>
                  <a:pt x="6239" y="10121"/>
                  <a:pt x="6239" y="10252"/>
                </a:cubicBezTo>
                <a:cubicBezTo>
                  <a:pt x="6239" y="10383"/>
                  <a:pt x="6346" y="10490"/>
                  <a:pt x="6477" y="10490"/>
                </a:cubicBezTo>
                <a:lnTo>
                  <a:pt x="10513" y="10490"/>
                </a:lnTo>
                <a:cubicBezTo>
                  <a:pt x="10644" y="10490"/>
                  <a:pt x="10751" y="10383"/>
                  <a:pt x="10751" y="10252"/>
                </a:cubicBezTo>
                <a:lnTo>
                  <a:pt x="10751" y="9323"/>
                </a:lnTo>
                <a:cubicBezTo>
                  <a:pt x="10751" y="9192"/>
                  <a:pt x="10644" y="9085"/>
                  <a:pt x="10513" y="9085"/>
                </a:cubicBezTo>
                <a:lnTo>
                  <a:pt x="10120" y="9085"/>
                </a:lnTo>
                <a:lnTo>
                  <a:pt x="10120" y="8061"/>
                </a:lnTo>
                <a:lnTo>
                  <a:pt x="10513" y="8061"/>
                </a:lnTo>
                <a:cubicBezTo>
                  <a:pt x="10644" y="8061"/>
                  <a:pt x="10751" y="7954"/>
                  <a:pt x="10751" y="7823"/>
                </a:cubicBezTo>
                <a:lnTo>
                  <a:pt x="10751" y="6906"/>
                </a:lnTo>
                <a:cubicBezTo>
                  <a:pt x="10751" y="6763"/>
                  <a:pt x="10644" y="6668"/>
                  <a:pt x="10513" y="6668"/>
                </a:cubicBezTo>
                <a:lnTo>
                  <a:pt x="10073" y="6668"/>
                </a:lnTo>
                <a:cubicBezTo>
                  <a:pt x="10109" y="6633"/>
                  <a:pt x="10156" y="6609"/>
                  <a:pt x="10180" y="6573"/>
                </a:cubicBezTo>
                <a:cubicBezTo>
                  <a:pt x="10537" y="6216"/>
                  <a:pt x="10728" y="5740"/>
                  <a:pt x="10728" y="5239"/>
                </a:cubicBezTo>
                <a:cubicBezTo>
                  <a:pt x="10728" y="4656"/>
                  <a:pt x="10478" y="4144"/>
                  <a:pt x="10073" y="3787"/>
                </a:cubicBezTo>
                <a:lnTo>
                  <a:pt x="10513" y="3787"/>
                </a:lnTo>
                <a:cubicBezTo>
                  <a:pt x="10644" y="3787"/>
                  <a:pt x="10751" y="3692"/>
                  <a:pt x="10751" y="3549"/>
                </a:cubicBezTo>
                <a:lnTo>
                  <a:pt x="10751" y="2632"/>
                </a:lnTo>
                <a:cubicBezTo>
                  <a:pt x="10751" y="2501"/>
                  <a:pt x="10644" y="2394"/>
                  <a:pt x="10513" y="2394"/>
                </a:cubicBezTo>
                <a:lnTo>
                  <a:pt x="10120" y="2394"/>
                </a:lnTo>
                <a:lnTo>
                  <a:pt x="10120" y="1370"/>
                </a:lnTo>
                <a:lnTo>
                  <a:pt x="10513" y="1394"/>
                </a:lnTo>
                <a:cubicBezTo>
                  <a:pt x="10644" y="1394"/>
                  <a:pt x="10751" y="1287"/>
                  <a:pt x="10751" y="1156"/>
                </a:cubicBezTo>
                <a:lnTo>
                  <a:pt x="10751" y="239"/>
                </a:lnTo>
                <a:cubicBezTo>
                  <a:pt x="10751" y="96"/>
                  <a:pt x="10644" y="1"/>
                  <a:pt x="10513" y="1"/>
                </a:cubicBezTo>
                <a:lnTo>
                  <a:pt x="8942" y="1"/>
                </a:lnTo>
                <a:cubicBezTo>
                  <a:pt x="8811" y="1"/>
                  <a:pt x="8704" y="96"/>
                  <a:pt x="8704" y="239"/>
                </a:cubicBezTo>
                <a:cubicBezTo>
                  <a:pt x="8704" y="370"/>
                  <a:pt x="8811" y="477"/>
                  <a:pt x="8942" y="477"/>
                </a:cubicBezTo>
                <a:lnTo>
                  <a:pt x="10287" y="477"/>
                </a:lnTo>
                <a:lnTo>
                  <a:pt x="10287" y="929"/>
                </a:lnTo>
                <a:lnTo>
                  <a:pt x="1905" y="929"/>
                </a:lnTo>
                <a:cubicBezTo>
                  <a:pt x="1369" y="929"/>
                  <a:pt x="941" y="1370"/>
                  <a:pt x="941" y="1906"/>
                </a:cubicBezTo>
                <a:cubicBezTo>
                  <a:pt x="941" y="2358"/>
                  <a:pt x="1250" y="2751"/>
                  <a:pt x="1679" y="2858"/>
                </a:cubicBezTo>
                <a:lnTo>
                  <a:pt x="1679" y="3334"/>
                </a:lnTo>
                <a:cubicBezTo>
                  <a:pt x="1381" y="3287"/>
                  <a:pt x="1119" y="3156"/>
                  <a:pt x="893" y="2930"/>
                </a:cubicBezTo>
                <a:cubicBezTo>
                  <a:pt x="631" y="2656"/>
                  <a:pt x="476" y="2287"/>
                  <a:pt x="476" y="1918"/>
                </a:cubicBezTo>
                <a:cubicBezTo>
                  <a:pt x="476" y="1132"/>
                  <a:pt x="1119" y="477"/>
                  <a:pt x="1917" y="477"/>
                </a:cubicBezTo>
                <a:lnTo>
                  <a:pt x="7870" y="477"/>
                </a:lnTo>
                <a:cubicBezTo>
                  <a:pt x="8013" y="477"/>
                  <a:pt x="8108" y="370"/>
                  <a:pt x="8108" y="239"/>
                </a:cubicBezTo>
                <a:cubicBezTo>
                  <a:pt x="8108" y="96"/>
                  <a:pt x="8013" y="1"/>
                  <a:pt x="7870" y="1"/>
                </a:cubicBezTo>
                <a:close/>
              </a:path>
            </a:pathLst>
          </a:custGeom>
          <a:solidFill>
            <a:srgbClr val="2168E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5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3444536" y="1518083"/>
            <a:ext cx="8114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 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16" name="TextBox 15"/>
          <p:cNvSpPr txBox="1"/>
          <p:nvPr/>
        </p:nvSpPr>
        <p:spPr bwMode="auto">
          <a:xfrm>
            <a:off x="3441940" y="992038"/>
            <a:ext cx="68493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FF0000"/>
                </a:solidFill>
              </a:rPr>
              <a:t>Тема «Защитники Отечества»</a:t>
            </a:r>
            <a:endParaRPr/>
          </a:p>
          <a:p>
            <a:pPr>
              <a:defRPr/>
            </a:pPr>
            <a:r>
              <a:rPr lang="ru-RU" sz="2400"/>
              <a:t>1. защитник</a:t>
            </a:r>
            <a:endParaRPr/>
          </a:p>
          <a:p>
            <a:pPr>
              <a:defRPr/>
            </a:pPr>
            <a:r>
              <a:rPr lang="ru-RU" sz="2400"/>
              <a:t>2.  сильный, стойкий</a:t>
            </a:r>
            <a:endParaRPr/>
          </a:p>
          <a:p>
            <a:pPr>
              <a:defRPr/>
            </a:pPr>
            <a:r>
              <a:rPr lang="ru-RU" sz="2400"/>
              <a:t>3. защищает, обороняется, освобождает</a:t>
            </a:r>
            <a:endParaRPr/>
          </a:p>
          <a:p>
            <a:pPr>
              <a:defRPr/>
            </a:pPr>
            <a:r>
              <a:rPr lang="ru-RU" sz="2400"/>
              <a:t>4. справедливый защитник, несправедливый захватчик</a:t>
            </a:r>
            <a:endParaRPr/>
          </a:p>
          <a:p>
            <a:pPr>
              <a:defRPr/>
            </a:pPr>
            <a:r>
              <a:rPr lang="ru-RU" sz="2400"/>
              <a:t>5.разрушает, убивает, пугает</a:t>
            </a:r>
            <a:endParaRPr/>
          </a:p>
          <a:p>
            <a:pPr>
              <a:defRPr/>
            </a:pPr>
            <a:r>
              <a:rPr lang="ru-RU" sz="2400"/>
              <a:t>6. разрушающий, истребляющий</a:t>
            </a:r>
            <a:endParaRPr/>
          </a:p>
          <a:p>
            <a:pPr>
              <a:defRPr/>
            </a:pPr>
            <a:r>
              <a:rPr lang="ru-RU" sz="2400"/>
              <a:t>7. захватчик</a:t>
            </a:r>
            <a:endParaRPr lang="ru-RU" sz="2400"/>
          </a:p>
        </p:txBody>
      </p:sp>
      <p:sp>
        <p:nvSpPr>
          <p:cNvPr id="17" name="TextBox 16"/>
          <p:cNvSpPr txBox="1"/>
          <p:nvPr/>
        </p:nvSpPr>
        <p:spPr bwMode="auto">
          <a:xfrm>
            <a:off x="3372927" y="4395787"/>
            <a:ext cx="929927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800">
                <a:solidFill>
                  <a:srgbClr val="FF0000"/>
                </a:solidFill>
              </a:rPr>
              <a:t>Темы в курсе «Основы православной культуры»</a:t>
            </a:r>
            <a:endParaRPr/>
          </a:p>
          <a:p>
            <a:pPr marL="342900" indent="-342900">
              <a:buAutoNum type="arabicPeriod"/>
              <a:defRPr/>
            </a:pPr>
            <a:r>
              <a:rPr lang="ru-RU" sz="2000"/>
              <a:t>Добро и зло</a:t>
            </a:r>
            <a:endParaRPr/>
          </a:p>
          <a:p>
            <a:pPr marL="342900" indent="-342900">
              <a:defRPr/>
            </a:pPr>
            <a:r>
              <a:rPr lang="ru-RU" sz="2000"/>
              <a:t>2.   Родители и дети</a:t>
            </a:r>
            <a:endParaRPr/>
          </a:p>
          <a:p>
            <a:pPr marL="342900" indent="-342900">
              <a:buAutoNum type="arabicPeriod" startAt="3"/>
              <a:defRPr/>
            </a:pPr>
            <a:r>
              <a:rPr lang="ru-RU" sz="2000"/>
              <a:t>Суд Божий и Суд человеческий</a:t>
            </a:r>
            <a:endParaRPr/>
          </a:p>
          <a:p>
            <a:pPr marL="342900" indent="-342900">
              <a:buAutoNum type="arabicPeriod" startAt="3"/>
              <a:defRPr/>
            </a:pPr>
            <a:r>
              <a:rPr lang="ru-RU" sz="2000"/>
              <a:t>Брак и венчание    </a:t>
            </a:r>
            <a:endParaRPr/>
          </a:p>
          <a:p>
            <a:pPr marL="342900" indent="-342900">
              <a:buAutoNum type="arabicPeriod" startAt="3"/>
              <a:defRPr/>
            </a:pPr>
            <a:r>
              <a:rPr lang="ru-RU" sz="2000"/>
              <a:t>Каин и Авель</a:t>
            </a:r>
            <a:endParaRPr/>
          </a:p>
          <a:p>
            <a:pPr marL="342900" indent="-342900">
              <a:buAutoNum type="arabicPeriod" startAt="3"/>
              <a:defRPr/>
            </a:pPr>
            <a:r>
              <a:rPr lang="ru-RU" sz="2000"/>
              <a:t>И т.д.</a:t>
            </a:r>
            <a:endParaRPr/>
          </a:p>
          <a:p>
            <a:pPr marL="342900" indent="-342900">
              <a:buAutoNum type="arabicPeriod"/>
              <a:defRPr/>
            </a:pPr>
            <a:endParaRPr lang="ru-RU"/>
          </a:p>
          <a:p>
            <a:pPr marL="342900" indent="-342900">
              <a:buAutoNum type="arabicPeriod"/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93278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 rot="5400000">
            <a:off x="4946116" y="-4959881"/>
            <a:ext cx="2299768" cy="12192002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5" name="Овал 164"/>
          <p:cNvSpPr/>
          <p:nvPr/>
        </p:nvSpPr>
        <p:spPr bwMode="auto">
          <a:xfrm rot="8865459">
            <a:off x="948355" y="1764436"/>
            <a:ext cx="1058570" cy="1058570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12" name="TextBox 1111"/>
          <p:cNvSpPr txBox="1"/>
          <p:nvPr/>
        </p:nvSpPr>
        <p:spPr bwMode="auto">
          <a:xfrm>
            <a:off x="2329822" y="587380"/>
            <a:ext cx="7532355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5400">
                <a:latin typeface="Montserrat SemiBold"/>
              </a:rPr>
              <a:t>Работа в группах</a:t>
            </a:r>
            <a:endParaRPr lang="ru-RU" sz="5400">
              <a:latin typeface="Montserrat SemiBold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832341" y="3352985"/>
            <a:ext cx="246204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>
                <a:solidFill>
                  <a:schemeClr val="bg1"/>
                </a:solidFill>
                <a:latin typeface="Montserrat"/>
              </a:rPr>
              <a:t> </a:t>
            </a:r>
            <a:endParaRPr lang="ru-RU" sz="2400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1123" name="TextBox 1122"/>
          <p:cNvSpPr txBox="1"/>
          <p:nvPr/>
        </p:nvSpPr>
        <p:spPr bwMode="auto">
          <a:xfrm>
            <a:off x="761136" y="1983893"/>
            <a:ext cx="1258750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5400">
                <a:solidFill>
                  <a:srgbClr val="93278F"/>
                </a:solidFill>
                <a:latin typeface="Montserrat SemiBold"/>
              </a:rPr>
              <a:t>1</a:t>
            </a:r>
            <a:endParaRPr/>
          </a:p>
        </p:txBody>
      </p:sp>
      <p:sp>
        <p:nvSpPr>
          <p:cNvPr id="1126" name="TextBox 1125"/>
          <p:cNvSpPr txBox="1"/>
          <p:nvPr/>
        </p:nvSpPr>
        <p:spPr bwMode="auto">
          <a:xfrm>
            <a:off x="3346729" y="3680790"/>
            <a:ext cx="246204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>
                <a:solidFill>
                  <a:schemeClr val="bg1"/>
                </a:solidFill>
                <a:latin typeface="Montserrat"/>
              </a:rPr>
              <a:t>Родители и дети</a:t>
            </a:r>
            <a:endParaRPr lang="ru-RU" sz="2400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1127" name="TextBox 1126"/>
          <p:cNvSpPr txBox="1"/>
          <p:nvPr/>
        </p:nvSpPr>
        <p:spPr bwMode="auto">
          <a:xfrm>
            <a:off x="9154907" y="3577273"/>
            <a:ext cx="246204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>
                <a:solidFill>
                  <a:schemeClr val="bg1"/>
                </a:solidFill>
                <a:latin typeface="Montserrat"/>
              </a:rPr>
              <a:t>Суд Божий и Суд человеческий</a:t>
            </a:r>
            <a:endParaRPr lang="ru-RU" sz="2400">
              <a:solidFill>
                <a:schemeClr val="bg1"/>
              </a:solidFill>
              <a:latin typeface="Montserrat"/>
            </a:endParaRPr>
          </a:p>
        </p:txBody>
      </p:sp>
      <p:cxnSp>
        <p:nvCxnSpPr>
          <p:cNvPr id="1134" name="Прямая соединительная линия 1133"/>
          <p:cNvCxnSpPr>
            <a:cxnSpLocks/>
          </p:cNvCxnSpPr>
          <p:nvPr/>
        </p:nvCxnSpPr>
        <p:spPr bwMode="auto">
          <a:xfrm>
            <a:off x="6049033" y="2501929"/>
            <a:ext cx="0" cy="4005116"/>
          </a:xfrm>
          <a:prstGeom prst="line">
            <a:avLst/>
          </a:prstGeom>
          <a:ln w="635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2" name="Прямая соединительная линия 1141"/>
          <p:cNvCxnSpPr>
            <a:cxnSpLocks/>
          </p:cNvCxnSpPr>
          <p:nvPr/>
        </p:nvCxnSpPr>
        <p:spPr bwMode="auto">
          <a:xfrm>
            <a:off x="3028829" y="2579567"/>
            <a:ext cx="0" cy="4005116"/>
          </a:xfrm>
          <a:prstGeom prst="line">
            <a:avLst/>
          </a:prstGeom>
          <a:ln w="635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Овал 165"/>
          <p:cNvSpPr/>
          <p:nvPr/>
        </p:nvSpPr>
        <p:spPr bwMode="auto">
          <a:xfrm rot="8865459">
            <a:off x="3691833" y="1669547"/>
            <a:ext cx="1058570" cy="1058570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7" name="TextBox 166"/>
          <p:cNvSpPr txBox="1"/>
          <p:nvPr/>
        </p:nvSpPr>
        <p:spPr bwMode="auto">
          <a:xfrm>
            <a:off x="3614298" y="1828619"/>
            <a:ext cx="1258750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5400">
                <a:solidFill>
                  <a:srgbClr val="93278F"/>
                </a:solidFill>
                <a:latin typeface="Montserrat SemiBold"/>
              </a:rPr>
              <a:t>2</a:t>
            </a:r>
            <a:endParaRPr lang="ru-RU" sz="5400">
              <a:solidFill>
                <a:srgbClr val="93278F"/>
              </a:solidFill>
              <a:latin typeface="Montserrat SemiBold"/>
            </a:endParaRPr>
          </a:p>
        </p:txBody>
      </p:sp>
      <p:sp>
        <p:nvSpPr>
          <p:cNvPr id="168" name="Овал 167"/>
          <p:cNvSpPr/>
          <p:nvPr/>
        </p:nvSpPr>
        <p:spPr bwMode="auto">
          <a:xfrm rot="8865459">
            <a:off x="6530202" y="1747186"/>
            <a:ext cx="1058570" cy="1058570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9" name="TextBox 168"/>
          <p:cNvSpPr txBox="1"/>
          <p:nvPr/>
        </p:nvSpPr>
        <p:spPr bwMode="auto">
          <a:xfrm>
            <a:off x="6420623" y="1880378"/>
            <a:ext cx="1258750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5400">
                <a:solidFill>
                  <a:srgbClr val="93278F"/>
                </a:solidFill>
                <a:latin typeface="Montserrat SemiBold"/>
              </a:rPr>
              <a:t>3</a:t>
            </a:r>
            <a:endParaRPr lang="ru-RU" sz="5400">
              <a:solidFill>
                <a:srgbClr val="93278F"/>
              </a:solidFill>
              <a:latin typeface="Montserrat SemiBold"/>
            </a:endParaRPr>
          </a:p>
        </p:txBody>
      </p:sp>
      <p:grpSp>
        <p:nvGrpSpPr>
          <p:cNvPr id="170" name="Группа 169"/>
          <p:cNvGrpSpPr/>
          <p:nvPr/>
        </p:nvGrpSpPr>
        <p:grpSpPr bwMode="auto">
          <a:xfrm>
            <a:off x="10540785" y="6096925"/>
            <a:ext cx="1441817" cy="479132"/>
            <a:chOff x="618275" y="5784697"/>
            <a:chExt cx="1441817" cy="479132"/>
          </a:xfrm>
        </p:grpSpPr>
        <p:sp>
          <p:nvSpPr>
            <p:cNvPr id="171" name="Овал 170"/>
            <p:cNvSpPr/>
            <p:nvPr/>
          </p:nvSpPr>
          <p:spPr bwMode="auto">
            <a:xfrm>
              <a:off x="618275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2" name="Овал 171"/>
            <p:cNvSpPr/>
            <p:nvPr/>
          </p:nvSpPr>
          <p:spPr bwMode="auto">
            <a:xfrm>
              <a:off x="1039261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3" name="Овал 172"/>
            <p:cNvSpPr/>
            <p:nvPr/>
          </p:nvSpPr>
          <p:spPr bwMode="auto">
            <a:xfrm>
              <a:off x="1460247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4" name="Овал 173"/>
            <p:cNvSpPr/>
            <p:nvPr/>
          </p:nvSpPr>
          <p:spPr bwMode="auto">
            <a:xfrm>
              <a:off x="1881233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5" name="Овал 174"/>
            <p:cNvSpPr/>
            <p:nvPr/>
          </p:nvSpPr>
          <p:spPr bwMode="auto">
            <a:xfrm>
              <a:off x="828768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6" name="Овал 175"/>
            <p:cNvSpPr/>
            <p:nvPr/>
          </p:nvSpPr>
          <p:spPr bwMode="auto">
            <a:xfrm>
              <a:off x="1249754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7" name="Овал 176"/>
            <p:cNvSpPr/>
            <p:nvPr/>
          </p:nvSpPr>
          <p:spPr bwMode="auto">
            <a:xfrm>
              <a:off x="1670740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cxnSp>
        <p:nvCxnSpPr>
          <p:cNvPr id="23" name="Прямая соединительная линия 22"/>
          <p:cNvCxnSpPr>
            <a:cxnSpLocks/>
          </p:cNvCxnSpPr>
          <p:nvPr/>
        </p:nvCxnSpPr>
        <p:spPr bwMode="auto">
          <a:xfrm>
            <a:off x="8875622" y="2533560"/>
            <a:ext cx="0" cy="4005116"/>
          </a:xfrm>
          <a:prstGeom prst="line">
            <a:avLst/>
          </a:prstGeom>
          <a:ln w="635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 bwMode="auto">
          <a:xfrm rot="8865459">
            <a:off x="9779486" y="1761563"/>
            <a:ext cx="1058570" cy="1058570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TextBox 24"/>
          <p:cNvSpPr txBox="1"/>
          <p:nvPr/>
        </p:nvSpPr>
        <p:spPr bwMode="auto">
          <a:xfrm>
            <a:off x="9738917" y="1912008"/>
            <a:ext cx="1258750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5400">
                <a:solidFill>
                  <a:srgbClr val="93278F"/>
                </a:solidFill>
                <a:latin typeface="Montserrat SemiBold"/>
              </a:rPr>
              <a:t>4</a:t>
            </a:r>
            <a:endParaRPr lang="ru-RU" sz="5400">
              <a:solidFill>
                <a:srgbClr val="93278F"/>
              </a:solidFill>
              <a:latin typeface="Montserrat SemiBold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422694" y="3623093"/>
            <a:ext cx="23136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3200">
                <a:solidFill>
                  <a:srgbClr val="E6E6E6"/>
                </a:solidFill>
              </a:rPr>
              <a:t>Добро и зло</a:t>
            </a:r>
            <a:endParaRPr lang="ru-RU" sz="3200">
              <a:solidFill>
                <a:srgbClr val="E6E6E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6087054" y="3695167"/>
            <a:ext cx="246204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>
                <a:solidFill>
                  <a:schemeClr val="bg1"/>
                </a:solidFill>
                <a:latin typeface="Montserrat"/>
              </a:rPr>
              <a:t> </a:t>
            </a:r>
            <a:endParaRPr lang="ru-RU" sz="2400">
              <a:solidFill>
                <a:schemeClr val="bg1"/>
              </a:solidFill>
              <a:latin typeface="Montserrat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6055745" y="3674852"/>
            <a:ext cx="2707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2800">
                <a:solidFill>
                  <a:schemeClr val="bg1"/>
                </a:solidFill>
              </a:rPr>
              <a:t>Брак и венчание</a:t>
            </a:r>
            <a:endParaRPr lang="ru-RU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1" y="0"/>
            <a:ext cx="2438400" cy="6858000"/>
          </a:xfrm>
          <a:prstGeom prst="rect">
            <a:avLst/>
          </a:prstGeom>
          <a:solidFill>
            <a:srgbClr val="2168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 bwMode="auto">
          <a:xfrm>
            <a:off x="1578987" y="594026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12" name="TextBox 1111"/>
          <p:cNvSpPr txBox="1"/>
          <p:nvPr/>
        </p:nvSpPr>
        <p:spPr bwMode="auto">
          <a:xfrm>
            <a:off x="3366005" y="298933"/>
            <a:ext cx="917190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600">
                <a:solidFill>
                  <a:schemeClr val="accent1"/>
                </a:solidFill>
                <a:latin typeface="Montserrat SemiBold"/>
              </a:rPr>
              <a:t>Приём «Бусы»</a:t>
            </a:r>
            <a:endParaRPr lang="ru-RU" sz="3600">
              <a:solidFill>
                <a:schemeClr val="accent1"/>
              </a:solidFill>
              <a:latin typeface="Montserrat SemiBold"/>
            </a:endParaRPr>
          </a:p>
        </p:txBody>
      </p:sp>
      <p:grpSp>
        <p:nvGrpSpPr>
          <p:cNvPr id="2" name="Группа 81"/>
          <p:cNvGrpSpPr/>
          <p:nvPr/>
        </p:nvGrpSpPr>
        <p:grpSpPr bwMode="auto">
          <a:xfrm>
            <a:off x="10504434" y="695058"/>
            <a:ext cx="1441817" cy="479132"/>
            <a:chOff x="618275" y="5784697"/>
            <a:chExt cx="1441817" cy="479132"/>
          </a:xfrm>
        </p:grpSpPr>
        <p:sp>
          <p:nvSpPr>
            <p:cNvPr id="83" name="Овал 82"/>
            <p:cNvSpPr/>
            <p:nvPr/>
          </p:nvSpPr>
          <p:spPr bwMode="auto">
            <a:xfrm>
              <a:off x="618275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4" name="Овал 83"/>
            <p:cNvSpPr/>
            <p:nvPr/>
          </p:nvSpPr>
          <p:spPr bwMode="auto">
            <a:xfrm>
              <a:off x="1039261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5" name="Овал 84"/>
            <p:cNvSpPr/>
            <p:nvPr/>
          </p:nvSpPr>
          <p:spPr bwMode="auto">
            <a:xfrm>
              <a:off x="1460247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6" name="Овал 85"/>
            <p:cNvSpPr/>
            <p:nvPr/>
          </p:nvSpPr>
          <p:spPr bwMode="auto">
            <a:xfrm>
              <a:off x="1881233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7" name="Овал 86"/>
            <p:cNvSpPr/>
            <p:nvPr/>
          </p:nvSpPr>
          <p:spPr bwMode="auto">
            <a:xfrm>
              <a:off x="828768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8" name="Овал 87"/>
            <p:cNvSpPr/>
            <p:nvPr/>
          </p:nvSpPr>
          <p:spPr bwMode="auto">
            <a:xfrm>
              <a:off x="1249754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9" name="Овал 88"/>
            <p:cNvSpPr/>
            <p:nvPr/>
          </p:nvSpPr>
          <p:spPr bwMode="auto">
            <a:xfrm>
              <a:off x="1670740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90" name="Google Shape;13573;p70"/>
          <p:cNvSpPr/>
          <p:nvPr/>
        </p:nvSpPr>
        <p:spPr bwMode="auto">
          <a:xfrm>
            <a:off x="1942436" y="1012342"/>
            <a:ext cx="863216" cy="842260"/>
          </a:xfrm>
          <a:custGeom>
            <a:avLst/>
            <a:gdLst/>
            <a:ahLst/>
            <a:cxnLst/>
            <a:rect l="l" t="t" r="r" b="b"/>
            <a:pathLst>
              <a:path w="10752" h="10491" fill="norm" stroke="1" extrusionOk="0">
                <a:moveTo>
                  <a:pt x="9632" y="1406"/>
                </a:moveTo>
                <a:lnTo>
                  <a:pt x="9632" y="2418"/>
                </a:lnTo>
                <a:lnTo>
                  <a:pt x="3584" y="2418"/>
                </a:lnTo>
                <a:lnTo>
                  <a:pt x="3584" y="1918"/>
                </a:lnTo>
                <a:cubicBezTo>
                  <a:pt x="3584" y="1787"/>
                  <a:pt x="3477" y="1680"/>
                  <a:pt x="3346" y="1680"/>
                </a:cubicBezTo>
                <a:lnTo>
                  <a:pt x="1905" y="1680"/>
                </a:lnTo>
                <a:cubicBezTo>
                  <a:pt x="1774" y="1680"/>
                  <a:pt x="1667" y="1787"/>
                  <a:pt x="1667" y="1918"/>
                </a:cubicBezTo>
                <a:lnTo>
                  <a:pt x="1667" y="2358"/>
                </a:lnTo>
                <a:cubicBezTo>
                  <a:pt x="1500" y="2275"/>
                  <a:pt x="1381" y="2108"/>
                  <a:pt x="1381" y="1918"/>
                </a:cubicBezTo>
                <a:cubicBezTo>
                  <a:pt x="1381" y="1632"/>
                  <a:pt x="1607" y="1406"/>
                  <a:pt x="1893" y="1406"/>
                </a:cubicBezTo>
                <a:close/>
                <a:moveTo>
                  <a:pt x="3131" y="2156"/>
                </a:moveTo>
                <a:lnTo>
                  <a:pt x="3131" y="3168"/>
                </a:lnTo>
                <a:lnTo>
                  <a:pt x="2739" y="3001"/>
                </a:lnTo>
                <a:cubicBezTo>
                  <a:pt x="2709" y="2989"/>
                  <a:pt x="2679" y="2983"/>
                  <a:pt x="2649" y="2983"/>
                </a:cubicBezTo>
                <a:cubicBezTo>
                  <a:pt x="2620" y="2983"/>
                  <a:pt x="2590" y="2989"/>
                  <a:pt x="2560" y="3001"/>
                </a:cubicBezTo>
                <a:lnTo>
                  <a:pt x="2143" y="3180"/>
                </a:lnTo>
                <a:lnTo>
                  <a:pt x="2143" y="2156"/>
                </a:lnTo>
                <a:close/>
                <a:moveTo>
                  <a:pt x="10275" y="2882"/>
                </a:moveTo>
                <a:lnTo>
                  <a:pt x="10275" y="3346"/>
                </a:lnTo>
                <a:lnTo>
                  <a:pt x="3584" y="3346"/>
                </a:lnTo>
                <a:lnTo>
                  <a:pt x="3584" y="2882"/>
                </a:lnTo>
                <a:close/>
                <a:moveTo>
                  <a:pt x="8823" y="4728"/>
                </a:moveTo>
                <a:cubicBezTo>
                  <a:pt x="9108" y="4728"/>
                  <a:pt x="9335" y="4954"/>
                  <a:pt x="9335" y="5239"/>
                </a:cubicBezTo>
                <a:cubicBezTo>
                  <a:pt x="9335" y="5430"/>
                  <a:pt x="9216" y="5609"/>
                  <a:pt x="9049" y="5680"/>
                </a:cubicBezTo>
                <a:lnTo>
                  <a:pt x="9049" y="5239"/>
                </a:lnTo>
                <a:cubicBezTo>
                  <a:pt x="9049" y="5097"/>
                  <a:pt x="8942" y="4989"/>
                  <a:pt x="8811" y="4989"/>
                </a:cubicBezTo>
                <a:lnTo>
                  <a:pt x="7358" y="4989"/>
                </a:lnTo>
                <a:cubicBezTo>
                  <a:pt x="7215" y="4989"/>
                  <a:pt x="7120" y="5097"/>
                  <a:pt x="7120" y="5239"/>
                </a:cubicBezTo>
                <a:lnTo>
                  <a:pt x="7120" y="5740"/>
                </a:lnTo>
                <a:lnTo>
                  <a:pt x="1060" y="5740"/>
                </a:lnTo>
                <a:lnTo>
                  <a:pt x="1060" y="4728"/>
                </a:lnTo>
                <a:close/>
                <a:moveTo>
                  <a:pt x="8608" y="5454"/>
                </a:moveTo>
                <a:lnTo>
                  <a:pt x="8608" y="6502"/>
                </a:lnTo>
                <a:lnTo>
                  <a:pt x="8192" y="6323"/>
                </a:lnTo>
                <a:cubicBezTo>
                  <a:pt x="8156" y="6311"/>
                  <a:pt x="8132" y="6311"/>
                  <a:pt x="8096" y="6311"/>
                </a:cubicBezTo>
                <a:cubicBezTo>
                  <a:pt x="8073" y="6311"/>
                  <a:pt x="8037" y="6311"/>
                  <a:pt x="8013" y="6323"/>
                </a:cubicBezTo>
                <a:lnTo>
                  <a:pt x="7620" y="6490"/>
                </a:lnTo>
                <a:lnTo>
                  <a:pt x="7620" y="5454"/>
                </a:lnTo>
                <a:close/>
                <a:moveTo>
                  <a:pt x="8846" y="3811"/>
                </a:moveTo>
                <a:cubicBezTo>
                  <a:pt x="9632" y="3811"/>
                  <a:pt x="10275" y="4442"/>
                  <a:pt x="10275" y="5251"/>
                </a:cubicBezTo>
                <a:cubicBezTo>
                  <a:pt x="10275" y="5632"/>
                  <a:pt x="10120" y="5990"/>
                  <a:pt x="9859" y="6263"/>
                </a:cubicBezTo>
                <a:cubicBezTo>
                  <a:pt x="9632" y="6490"/>
                  <a:pt x="9358" y="6621"/>
                  <a:pt x="9061" y="6668"/>
                </a:cubicBezTo>
                <a:lnTo>
                  <a:pt x="9061" y="6192"/>
                </a:lnTo>
                <a:cubicBezTo>
                  <a:pt x="9501" y="6085"/>
                  <a:pt x="9811" y="5692"/>
                  <a:pt x="9811" y="5239"/>
                </a:cubicBezTo>
                <a:cubicBezTo>
                  <a:pt x="9811" y="4704"/>
                  <a:pt x="9382" y="4263"/>
                  <a:pt x="8846" y="4263"/>
                </a:cubicBezTo>
                <a:lnTo>
                  <a:pt x="476" y="4263"/>
                </a:lnTo>
                <a:lnTo>
                  <a:pt x="476" y="3811"/>
                </a:lnTo>
                <a:close/>
                <a:moveTo>
                  <a:pt x="7144" y="6216"/>
                </a:moveTo>
                <a:lnTo>
                  <a:pt x="7144" y="6680"/>
                </a:lnTo>
                <a:lnTo>
                  <a:pt x="464" y="6680"/>
                </a:lnTo>
                <a:lnTo>
                  <a:pt x="464" y="6216"/>
                </a:lnTo>
                <a:close/>
                <a:moveTo>
                  <a:pt x="9632" y="8073"/>
                </a:moveTo>
                <a:lnTo>
                  <a:pt x="9632" y="9085"/>
                </a:lnTo>
                <a:lnTo>
                  <a:pt x="3584" y="9085"/>
                </a:lnTo>
                <a:lnTo>
                  <a:pt x="3584" y="8585"/>
                </a:lnTo>
                <a:cubicBezTo>
                  <a:pt x="3584" y="8454"/>
                  <a:pt x="3477" y="8347"/>
                  <a:pt x="3346" y="8347"/>
                </a:cubicBezTo>
                <a:lnTo>
                  <a:pt x="1905" y="8347"/>
                </a:lnTo>
                <a:cubicBezTo>
                  <a:pt x="1774" y="8347"/>
                  <a:pt x="1667" y="8454"/>
                  <a:pt x="1667" y="8585"/>
                </a:cubicBezTo>
                <a:lnTo>
                  <a:pt x="1667" y="9026"/>
                </a:lnTo>
                <a:cubicBezTo>
                  <a:pt x="1500" y="8942"/>
                  <a:pt x="1381" y="8776"/>
                  <a:pt x="1381" y="8585"/>
                </a:cubicBezTo>
                <a:cubicBezTo>
                  <a:pt x="1381" y="8299"/>
                  <a:pt x="1607" y="8073"/>
                  <a:pt x="1893" y="8073"/>
                </a:cubicBezTo>
                <a:close/>
                <a:moveTo>
                  <a:pt x="3131" y="8823"/>
                </a:moveTo>
                <a:lnTo>
                  <a:pt x="3131" y="9835"/>
                </a:lnTo>
                <a:lnTo>
                  <a:pt x="2739" y="9669"/>
                </a:lnTo>
                <a:cubicBezTo>
                  <a:pt x="2709" y="9657"/>
                  <a:pt x="2679" y="9651"/>
                  <a:pt x="2649" y="9651"/>
                </a:cubicBezTo>
                <a:cubicBezTo>
                  <a:pt x="2620" y="9651"/>
                  <a:pt x="2590" y="9657"/>
                  <a:pt x="2560" y="9669"/>
                </a:cubicBezTo>
                <a:lnTo>
                  <a:pt x="2143" y="9847"/>
                </a:lnTo>
                <a:lnTo>
                  <a:pt x="2143" y="8823"/>
                </a:lnTo>
                <a:close/>
                <a:moveTo>
                  <a:pt x="10275" y="7144"/>
                </a:moveTo>
                <a:lnTo>
                  <a:pt x="10275" y="7597"/>
                </a:lnTo>
                <a:lnTo>
                  <a:pt x="1905" y="7597"/>
                </a:lnTo>
                <a:cubicBezTo>
                  <a:pt x="1369" y="7597"/>
                  <a:pt x="941" y="8037"/>
                  <a:pt x="941" y="8573"/>
                </a:cubicBezTo>
                <a:cubicBezTo>
                  <a:pt x="941" y="9026"/>
                  <a:pt x="1250" y="9419"/>
                  <a:pt x="1679" y="9526"/>
                </a:cubicBezTo>
                <a:lnTo>
                  <a:pt x="1679" y="10002"/>
                </a:lnTo>
                <a:cubicBezTo>
                  <a:pt x="1381" y="9954"/>
                  <a:pt x="1119" y="9800"/>
                  <a:pt x="893" y="9597"/>
                </a:cubicBezTo>
                <a:cubicBezTo>
                  <a:pt x="631" y="9323"/>
                  <a:pt x="476" y="8954"/>
                  <a:pt x="476" y="8585"/>
                </a:cubicBezTo>
                <a:cubicBezTo>
                  <a:pt x="476" y="7787"/>
                  <a:pt x="1119" y="7144"/>
                  <a:pt x="1917" y="7144"/>
                </a:cubicBezTo>
                <a:close/>
                <a:moveTo>
                  <a:pt x="1917" y="1"/>
                </a:moveTo>
                <a:cubicBezTo>
                  <a:pt x="881" y="1"/>
                  <a:pt x="12" y="846"/>
                  <a:pt x="12" y="1906"/>
                </a:cubicBezTo>
                <a:cubicBezTo>
                  <a:pt x="12" y="2406"/>
                  <a:pt x="214" y="2882"/>
                  <a:pt x="572" y="3239"/>
                </a:cubicBezTo>
                <a:cubicBezTo>
                  <a:pt x="595" y="3275"/>
                  <a:pt x="631" y="3299"/>
                  <a:pt x="667" y="3334"/>
                </a:cubicBezTo>
                <a:lnTo>
                  <a:pt x="238" y="3334"/>
                </a:lnTo>
                <a:cubicBezTo>
                  <a:pt x="107" y="3334"/>
                  <a:pt x="0" y="3430"/>
                  <a:pt x="0" y="3573"/>
                </a:cubicBezTo>
                <a:lnTo>
                  <a:pt x="0" y="4489"/>
                </a:lnTo>
                <a:cubicBezTo>
                  <a:pt x="0" y="4620"/>
                  <a:pt x="107" y="4728"/>
                  <a:pt x="238" y="4728"/>
                </a:cubicBezTo>
                <a:lnTo>
                  <a:pt x="631" y="4728"/>
                </a:lnTo>
                <a:lnTo>
                  <a:pt x="631" y="5751"/>
                </a:lnTo>
                <a:lnTo>
                  <a:pt x="238" y="5751"/>
                </a:lnTo>
                <a:cubicBezTo>
                  <a:pt x="107" y="5751"/>
                  <a:pt x="0" y="5859"/>
                  <a:pt x="0" y="5990"/>
                </a:cubicBezTo>
                <a:lnTo>
                  <a:pt x="0" y="6918"/>
                </a:lnTo>
                <a:cubicBezTo>
                  <a:pt x="0" y="7049"/>
                  <a:pt x="107" y="7156"/>
                  <a:pt x="238" y="7156"/>
                </a:cubicBezTo>
                <a:lnTo>
                  <a:pt x="667" y="7156"/>
                </a:lnTo>
                <a:cubicBezTo>
                  <a:pt x="274" y="7502"/>
                  <a:pt x="12" y="8014"/>
                  <a:pt x="12" y="8597"/>
                </a:cubicBezTo>
                <a:cubicBezTo>
                  <a:pt x="12" y="9109"/>
                  <a:pt x="214" y="9585"/>
                  <a:pt x="572" y="9942"/>
                </a:cubicBezTo>
                <a:cubicBezTo>
                  <a:pt x="929" y="10300"/>
                  <a:pt x="1405" y="10490"/>
                  <a:pt x="1905" y="10490"/>
                </a:cubicBezTo>
                <a:lnTo>
                  <a:pt x="5394" y="10490"/>
                </a:lnTo>
                <a:cubicBezTo>
                  <a:pt x="5525" y="10490"/>
                  <a:pt x="5632" y="10383"/>
                  <a:pt x="5632" y="10252"/>
                </a:cubicBezTo>
                <a:cubicBezTo>
                  <a:pt x="5632" y="10121"/>
                  <a:pt x="5525" y="10014"/>
                  <a:pt x="5394" y="10014"/>
                </a:cubicBezTo>
                <a:lnTo>
                  <a:pt x="3584" y="10014"/>
                </a:lnTo>
                <a:lnTo>
                  <a:pt x="3584" y="9550"/>
                </a:lnTo>
                <a:lnTo>
                  <a:pt x="10275" y="9550"/>
                </a:lnTo>
                <a:lnTo>
                  <a:pt x="10275" y="10014"/>
                </a:lnTo>
                <a:lnTo>
                  <a:pt x="6477" y="10014"/>
                </a:lnTo>
                <a:cubicBezTo>
                  <a:pt x="6346" y="10014"/>
                  <a:pt x="6239" y="10121"/>
                  <a:pt x="6239" y="10252"/>
                </a:cubicBezTo>
                <a:cubicBezTo>
                  <a:pt x="6239" y="10383"/>
                  <a:pt x="6346" y="10490"/>
                  <a:pt x="6477" y="10490"/>
                </a:cubicBezTo>
                <a:lnTo>
                  <a:pt x="10513" y="10490"/>
                </a:lnTo>
                <a:cubicBezTo>
                  <a:pt x="10644" y="10490"/>
                  <a:pt x="10751" y="10383"/>
                  <a:pt x="10751" y="10252"/>
                </a:cubicBezTo>
                <a:lnTo>
                  <a:pt x="10751" y="9323"/>
                </a:lnTo>
                <a:cubicBezTo>
                  <a:pt x="10751" y="9192"/>
                  <a:pt x="10644" y="9085"/>
                  <a:pt x="10513" y="9085"/>
                </a:cubicBezTo>
                <a:lnTo>
                  <a:pt x="10120" y="9085"/>
                </a:lnTo>
                <a:lnTo>
                  <a:pt x="10120" y="8061"/>
                </a:lnTo>
                <a:lnTo>
                  <a:pt x="10513" y="8061"/>
                </a:lnTo>
                <a:cubicBezTo>
                  <a:pt x="10644" y="8061"/>
                  <a:pt x="10751" y="7954"/>
                  <a:pt x="10751" y="7823"/>
                </a:cubicBezTo>
                <a:lnTo>
                  <a:pt x="10751" y="6906"/>
                </a:lnTo>
                <a:cubicBezTo>
                  <a:pt x="10751" y="6763"/>
                  <a:pt x="10644" y="6668"/>
                  <a:pt x="10513" y="6668"/>
                </a:cubicBezTo>
                <a:lnTo>
                  <a:pt x="10073" y="6668"/>
                </a:lnTo>
                <a:cubicBezTo>
                  <a:pt x="10109" y="6633"/>
                  <a:pt x="10156" y="6609"/>
                  <a:pt x="10180" y="6573"/>
                </a:cubicBezTo>
                <a:cubicBezTo>
                  <a:pt x="10537" y="6216"/>
                  <a:pt x="10728" y="5740"/>
                  <a:pt x="10728" y="5239"/>
                </a:cubicBezTo>
                <a:cubicBezTo>
                  <a:pt x="10728" y="4656"/>
                  <a:pt x="10478" y="4144"/>
                  <a:pt x="10073" y="3787"/>
                </a:cubicBezTo>
                <a:lnTo>
                  <a:pt x="10513" y="3787"/>
                </a:lnTo>
                <a:cubicBezTo>
                  <a:pt x="10644" y="3787"/>
                  <a:pt x="10751" y="3692"/>
                  <a:pt x="10751" y="3549"/>
                </a:cubicBezTo>
                <a:lnTo>
                  <a:pt x="10751" y="2632"/>
                </a:lnTo>
                <a:cubicBezTo>
                  <a:pt x="10751" y="2501"/>
                  <a:pt x="10644" y="2394"/>
                  <a:pt x="10513" y="2394"/>
                </a:cubicBezTo>
                <a:lnTo>
                  <a:pt x="10120" y="2394"/>
                </a:lnTo>
                <a:lnTo>
                  <a:pt x="10120" y="1370"/>
                </a:lnTo>
                <a:lnTo>
                  <a:pt x="10513" y="1394"/>
                </a:lnTo>
                <a:cubicBezTo>
                  <a:pt x="10644" y="1394"/>
                  <a:pt x="10751" y="1287"/>
                  <a:pt x="10751" y="1156"/>
                </a:cubicBezTo>
                <a:lnTo>
                  <a:pt x="10751" y="239"/>
                </a:lnTo>
                <a:cubicBezTo>
                  <a:pt x="10751" y="96"/>
                  <a:pt x="10644" y="1"/>
                  <a:pt x="10513" y="1"/>
                </a:cubicBezTo>
                <a:lnTo>
                  <a:pt x="8942" y="1"/>
                </a:lnTo>
                <a:cubicBezTo>
                  <a:pt x="8811" y="1"/>
                  <a:pt x="8704" y="96"/>
                  <a:pt x="8704" y="239"/>
                </a:cubicBezTo>
                <a:cubicBezTo>
                  <a:pt x="8704" y="370"/>
                  <a:pt x="8811" y="477"/>
                  <a:pt x="8942" y="477"/>
                </a:cubicBezTo>
                <a:lnTo>
                  <a:pt x="10287" y="477"/>
                </a:lnTo>
                <a:lnTo>
                  <a:pt x="10287" y="929"/>
                </a:lnTo>
                <a:lnTo>
                  <a:pt x="1905" y="929"/>
                </a:lnTo>
                <a:cubicBezTo>
                  <a:pt x="1369" y="929"/>
                  <a:pt x="941" y="1370"/>
                  <a:pt x="941" y="1906"/>
                </a:cubicBezTo>
                <a:cubicBezTo>
                  <a:pt x="941" y="2358"/>
                  <a:pt x="1250" y="2751"/>
                  <a:pt x="1679" y="2858"/>
                </a:cubicBezTo>
                <a:lnTo>
                  <a:pt x="1679" y="3334"/>
                </a:lnTo>
                <a:cubicBezTo>
                  <a:pt x="1381" y="3287"/>
                  <a:pt x="1119" y="3156"/>
                  <a:pt x="893" y="2930"/>
                </a:cubicBezTo>
                <a:cubicBezTo>
                  <a:pt x="631" y="2656"/>
                  <a:pt x="476" y="2287"/>
                  <a:pt x="476" y="1918"/>
                </a:cubicBezTo>
                <a:cubicBezTo>
                  <a:pt x="476" y="1132"/>
                  <a:pt x="1119" y="477"/>
                  <a:pt x="1917" y="477"/>
                </a:cubicBezTo>
                <a:lnTo>
                  <a:pt x="7870" y="477"/>
                </a:lnTo>
                <a:cubicBezTo>
                  <a:pt x="8013" y="477"/>
                  <a:pt x="8108" y="370"/>
                  <a:pt x="8108" y="239"/>
                </a:cubicBezTo>
                <a:cubicBezTo>
                  <a:pt x="8108" y="96"/>
                  <a:pt x="8013" y="1"/>
                  <a:pt x="7870" y="1"/>
                </a:cubicBezTo>
                <a:close/>
              </a:path>
            </a:pathLst>
          </a:custGeom>
          <a:solidFill>
            <a:srgbClr val="2168E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5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3444536" y="1518083"/>
            <a:ext cx="8114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 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16" name="TextBox 15"/>
          <p:cNvSpPr txBox="1"/>
          <p:nvPr/>
        </p:nvSpPr>
        <p:spPr bwMode="auto">
          <a:xfrm>
            <a:off x="3441939" y="992038"/>
            <a:ext cx="84711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i="1">
                <a:solidFill>
                  <a:srgbClr val="FF0000"/>
                </a:solidFill>
              </a:rPr>
              <a:t>Главным содержанием работы педагога  является формирование системы ценностей,  мотивации поступков обучающихся, характерных для православной культуры и основанных  на главном принципе: «…возлюби ближнего  </a:t>
            </a:r>
            <a:endParaRPr/>
          </a:p>
          <a:p>
            <a:pPr>
              <a:defRPr/>
            </a:pPr>
            <a:r>
              <a:rPr lang="ru-RU" sz="2400" i="1">
                <a:solidFill>
                  <a:srgbClr val="FF0000"/>
                </a:solidFill>
              </a:rPr>
              <a:t>своего, как самого себя…» </a:t>
            </a:r>
            <a:endParaRPr lang="ru-RU" sz="2400" i="1"/>
          </a:p>
        </p:txBody>
      </p:sp>
      <p:sp>
        <p:nvSpPr>
          <p:cNvPr id="17" name="TextBox 16"/>
          <p:cNvSpPr txBox="1"/>
          <p:nvPr/>
        </p:nvSpPr>
        <p:spPr bwMode="auto">
          <a:xfrm>
            <a:off x="3372927" y="4395787"/>
            <a:ext cx="92992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800">
                <a:solidFill>
                  <a:srgbClr val="FF0000"/>
                </a:solidFill>
              </a:rPr>
              <a:t> </a:t>
            </a:r>
            <a:endParaRPr lang="ru-RU" sz="2000"/>
          </a:p>
          <a:p>
            <a:pPr marL="342900" indent="-342900">
              <a:buAutoNum type="arabicPeriod"/>
              <a:defRPr/>
            </a:pPr>
            <a:endParaRPr lang="ru-RU"/>
          </a:p>
          <a:p>
            <a:pPr marL="342900" indent="-342900">
              <a:buAutoNum type="arabicPeriod"/>
              <a:defRPr/>
            </a:pPr>
            <a:endParaRPr lang="ru-RU"/>
          </a:p>
        </p:txBody>
      </p:sp>
      <p:sp>
        <p:nvSpPr>
          <p:cNvPr id="18" name="TextBox 17"/>
          <p:cNvSpPr txBox="1"/>
          <p:nvPr/>
        </p:nvSpPr>
        <p:spPr bwMode="auto">
          <a:xfrm>
            <a:off x="2310706" y="2935740"/>
            <a:ext cx="9171909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200">
                <a:solidFill>
                  <a:schemeClr val="accent1"/>
                </a:solidFill>
                <a:latin typeface="Montserrat SemiBold"/>
              </a:rPr>
              <a:t>Духовно-нравственные </a:t>
            </a:r>
            <a:endParaRPr/>
          </a:p>
          <a:p>
            <a:pPr algn="ctr">
              <a:lnSpc>
                <a:spcPct val="90000"/>
              </a:lnSpc>
              <a:defRPr/>
            </a:pPr>
            <a:r>
              <a:rPr lang="ru-RU" sz="3200">
                <a:solidFill>
                  <a:schemeClr val="accent1"/>
                </a:solidFill>
                <a:latin typeface="Montserrat SemiBold"/>
              </a:rPr>
              <a:t>ценности Православия</a:t>
            </a:r>
            <a:endParaRPr lang="ru-RU" sz="3200">
              <a:solidFill>
                <a:schemeClr val="accent1"/>
              </a:solidFill>
              <a:latin typeface="Montserrat SemiBold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2732051" y="4007211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 bwMode="auto">
          <a:xfrm>
            <a:off x="4394073" y="4832471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 bwMode="auto">
          <a:xfrm>
            <a:off x="6067597" y="4038841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 bwMode="auto">
          <a:xfrm>
            <a:off x="7712368" y="4872728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 bwMode="auto">
          <a:xfrm>
            <a:off x="9132851" y="3696660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 bwMode="auto">
          <a:xfrm>
            <a:off x="10400934" y="4999249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 bwMode="auto">
          <a:xfrm>
            <a:off x="1248307" y="5094139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/>
              <a:t>Л</a:t>
            </a:r>
            <a:endParaRPr lang="ru-RU"/>
          </a:p>
        </p:txBody>
      </p:sp>
      <p:sp>
        <p:nvSpPr>
          <p:cNvPr id="26" name="TextBox 25"/>
          <p:cNvSpPr txBox="1"/>
          <p:nvPr/>
        </p:nvSpPr>
        <p:spPr bwMode="auto">
          <a:xfrm>
            <a:off x="198409" y="2329132"/>
            <a:ext cx="23377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i="1">
                <a:solidFill>
                  <a:schemeClr val="bg1"/>
                </a:solidFill>
              </a:rPr>
              <a:t>Темы</a:t>
            </a:r>
            <a:endParaRPr/>
          </a:p>
          <a:p>
            <a:pPr>
              <a:defRPr/>
            </a:pPr>
            <a:r>
              <a:rPr lang="ru-RU" sz="2400">
                <a:solidFill>
                  <a:schemeClr val="bg1"/>
                </a:solidFill>
              </a:rPr>
              <a:t>-Православные храмы Руси</a:t>
            </a:r>
            <a:endParaRPr/>
          </a:p>
          <a:p>
            <a:pPr>
              <a:defRPr/>
            </a:pPr>
            <a:r>
              <a:rPr lang="ru-RU" sz="2400">
                <a:solidFill>
                  <a:schemeClr val="bg1"/>
                </a:solidFill>
              </a:rPr>
              <a:t>-Заповеди</a:t>
            </a:r>
            <a:endParaRPr/>
          </a:p>
          <a:p>
            <a:pPr>
              <a:defRPr/>
            </a:pPr>
            <a:r>
              <a:rPr lang="ru-RU" sz="2400">
                <a:solidFill>
                  <a:schemeClr val="bg1"/>
                </a:solidFill>
              </a:rPr>
              <a:t>-Праздники </a:t>
            </a:r>
            <a:endParaRPr/>
          </a:p>
          <a:p>
            <a:pPr>
              <a:defRPr/>
            </a:pPr>
            <a:r>
              <a:rPr lang="ru-RU" sz="2400">
                <a:solidFill>
                  <a:schemeClr val="bg1"/>
                </a:solidFill>
              </a:rPr>
              <a:t>и т.д.</a:t>
            </a:r>
            <a:endParaRPr 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1" y="0"/>
            <a:ext cx="2438400" cy="6858000"/>
          </a:xfrm>
          <a:prstGeom prst="rect">
            <a:avLst/>
          </a:prstGeom>
          <a:solidFill>
            <a:srgbClr val="2168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 bwMode="auto">
          <a:xfrm>
            <a:off x="1578987" y="594026"/>
            <a:ext cx="15723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12" name="TextBox 1111"/>
          <p:cNvSpPr txBox="1"/>
          <p:nvPr/>
        </p:nvSpPr>
        <p:spPr bwMode="auto">
          <a:xfrm>
            <a:off x="3366005" y="298933"/>
            <a:ext cx="917190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600">
                <a:solidFill>
                  <a:schemeClr val="accent1"/>
                </a:solidFill>
                <a:latin typeface="Montserrat SemiBold"/>
              </a:rPr>
              <a:t>      Приём «Бусы»</a:t>
            </a:r>
            <a:endParaRPr lang="ru-RU" sz="3600">
              <a:solidFill>
                <a:schemeClr val="accent1"/>
              </a:solidFill>
              <a:latin typeface="Montserrat SemiBold"/>
            </a:endParaRPr>
          </a:p>
        </p:txBody>
      </p:sp>
      <p:grpSp>
        <p:nvGrpSpPr>
          <p:cNvPr id="2" name="Группа 81"/>
          <p:cNvGrpSpPr/>
          <p:nvPr/>
        </p:nvGrpSpPr>
        <p:grpSpPr bwMode="auto">
          <a:xfrm>
            <a:off x="10504434" y="695058"/>
            <a:ext cx="1441817" cy="479132"/>
            <a:chOff x="618275" y="5784697"/>
            <a:chExt cx="1441817" cy="479132"/>
          </a:xfrm>
        </p:grpSpPr>
        <p:sp>
          <p:nvSpPr>
            <p:cNvPr id="83" name="Овал 82"/>
            <p:cNvSpPr/>
            <p:nvPr/>
          </p:nvSpPr>
          <p:spPr bwMode="auto">
            <a:xfrm>
              <a:off x="618275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4" name="Овал 83"/>
            <p:cNvSpPr/>
            <p:nvPr/>
          </p:nvSpPr>
          <p:spPr bwMode="auto">
            <a:xfrm>
              <a:off x="1039261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5" name="Овал 84"/>
            <p:cNvSpPr/>
            <p:nvPr/>
          </p:nvSpPr>
          <p:spPr bwMode="auto">
            <a:xfrm>
              <a:off x="1460247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6" name="Овал 85"/>
            <p:cNvSpPr/>
            <p:nvPr/>
          </p:nvSpPr>
          <p:spPr bwMode="auto">
            <a:xfrm>
              <a:off x="1881233" y="5784697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7" name="Овал 86"/>
            <p:cNvSpPr/>
            <p:nvPr/>
          </p:nvSpPr>
          <p:spPr bwMode="auto">
            <a:xfrm>
              <a:off x="828768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8" name="Овал 87"/>
            <p:cNvSpPr/>
            <p:nvPr/>
          </p:nvSpPr>
          <p:spPr bwMode="auto">
            <a:xfrm>
              <a:off x="1249754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9" name="Овал 88"/>
            <p:cNvSpPr/>
            <p:nvPr/>
          </p:nvSpPr>
          <p:spPr bwMode="auto">
            <a:xfrm>
              <a:off x="1670740" y="6084970"/>
              <a:ext cx="178859" cy="17885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4000">
                  <a:srgbClr val="5AC6E8"/>
                </a:gs>
                <a:gs pos="100000">
                  <a:srgbClr val="71CDF0"/>
                </a:gs>
              </a:gsLst>
              <a:path path="circle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90" name="Google Shape;13573;p70"/>
          <p:cNvSpPr/>
          <p:nvPr/>
        </p:nvSpPr>
        <p:spPr bwMode="auto">
          <a:xfrm>
            <a:off x="1942436" y="1012342"/>
            <a:ext cx="863216" cy="842260"/>
          </a:xfrm>
          <a:custGeom>
            <a:avLst/>
            <a:gdLst/>
            <a:ahLst/>
            <a:cxnLst/>
            <a:rect l="l" t="t" r="r" b="b"/>
            <a:pathLst>
              <a:path w="10752" h="10491" fill="norm" stroke="1" extrusionOk="0">
                <a:moveTo>
                  <a:pt x="9632" y="1406"/>
                </a:moveTo>
                <a:lnTo>
                  <a:pt x="9632" y="2418"/>
                </a:lnTo>
                <a:lnTo>
                  <a:pt x="3584" y="2418"/>
                </a:lnTo>
                <a:lnTo>
                  <a:pt x="3584" y="1918"/>
                </a:lnTo>
                <a:cubicBezTo>
                  <a:pt x="3584" y="1787"/>
                  <a:pt x="3477" y="1680"/>
                  <a:pt x="3346" y="1680"/>
                </a:cubicBezTo>
                <a:lnTo>
                  <a:pt x="1905" y="1680"/>
                </a:lnTo>
                <a:cubicBezTo>
                  <a:pt x="1774" y="1680"/>
                  <a:pt x="1667" y="1787"/>
                  <a:pt x="1667" y="1918"/>
                </a:cubicBezTo>
                <a:lnTo>
                  <a:pt x="1667" y="2358"/>
                </a:lnTo>
                <a:cubicBezTo>
                  <a:pt x="1500" y="2275"/>
                  <a:pt x="1381" y="2108"/>
                  <a:pt x="1381" y="1918"/>
                </a:cubicBezTo>
                <a:cubicBezTo>
                  <a:pt x="1381" y="1632"/>
                  <a:pt x="1607" y="1406"/>
                  <a:pt x="1893" y="1406"/>
                </a:cubicBezTo>
                <a:close/>
                <a:moveTo>
                  <a:pt x="3131" y="2156"/>
                </a:moveTo>
                <a:lnTo>
                  <a:pt x="3131" y="3168"/>
                </a:lnTo>
                <a:lnTo>
                  <a:pt x="2739" y="3001"/>
                </a:lnTo>
                <a:cubicBezTo>
                  <a:pt x="2709" y="2989"/>
                  <a:pt x="2679" y="2983"/>
                  <a:pt x="2649" y="2983"/>
                </a:cubicBezTo>
                <a:cubicBezTo>
                  <a:pt x="2620" y="2983"/>
                  <a:pt x="2590" y="2989"/>
                  <a:pt x="2560" y="3001"/>
                </a:cubicBezTo>
                <a:lnTo>
                  <a:pt x="2143" y="3180"/>
                </a:lnTo>
                <a:lnTo>
                  <a:pt x="2143" y="2156"/>
                </a:lnTo>
                <a:close/>
                <a:moveTo>
                  <a:pt x="10275" y="2882"/>
                </a:moveTo>
                <a:lnTo>
                  <a:pt x="10275" y="3346"/>
                </a:lnTo>
                <a:lnTo>
                  <a:pt x="3584" y="3346"/>
                </a:lnTo>
                <a:lnTo>
                  <a:pt x="3584" y="2882"/>
                </a:lnTo>
                <a:close/>
                <a:moveTo>
                  <a:pt x="8823" y="4728"/>
                </a:moveTo>
                <a:cubicBezTo>
                  <a:pt x="9108" y="4728"/>
                  <a:pt x="9335" y="4954"/>
                  <a:pt x="9335" y="5239"/>
                </a:cubicBezTo>
                <a:cubicBezTo>
                  <a:pt x="9335" y="5430"/>
                  <a:pt x="9216" y="5609"/>
                  <a:pt x="9049" y="5680"/>
                </a:cubicBezTo>
                <a:lnTo>
                  <a:pt x="9049" y="5239"/>
                </a:lnTo>
                <a:cubicBezTo>
                  <a:pt x="9049" y="5097"/>
                  <a:pt x="8942" y="4989"/>
                  <a:pt x="8811" y="4989"/>
                </a:cubicBezTo>
                <a:lnTo>
                  <a:pt x="7358" y="4989"/>
                </a:lnTo>
                <a:cubicBezTo>
                  <a:pt x="7215" y="4989"/>
                  <a:pt x="7120" y="5097"/>
                  <a:pt x="7120" y="5239"/>
                </a:cubicBezTo>
                <a:lnTo>
                  <a:pt x="7120" y="5740"/>
                </a:lnTo>
                <a:lnTo>
                  <a:pt x="1060" y="5740"/>
                </a:lnTo>
                <a:lnTo>
                  <a:pt x="1060" y="4728"/>
                </a:lnTo>
                <a:close/>
                <a:moveTo>
                  <a:pt x="8608" y="5454"/>
                </a:moveTo>
                <a:lnTo>
                  <a:pt x="8608" y="6502"/>
                </a:lnTo>
                <a:lnTo>
                  <a:pt x="8192" y="6323"/>
                </a:lnTo>
                <a:cubicBezTo>
                  <a:pt x="8156" y="6311"/>
                  <a:pt x="8132" y="6311"/>
                  <a:pt x="8096" y="6311"/>
                </a:cubicBezTo>
                <a:cubicBezTo>
                  <a:pt x="8073" y="6311"/>
                  <a:pt x="8037" y="6311"/>
                  <a:pt x="8013" y="6323"/>
                </a:cubicBezTo>
                <a:lnTo>
                  <a:pt x="7620" y="6490"/>
                </a:lnTo>
                <a:lnTo>
                  <a:pt x="7620" y="5454"/>
                </a:lnTo>
                <a:close/>
                <a:moveTo>
                  <a:pt x="8846" y="3811"/>
                </a:moveTo>
                <a:cubicBezTo>
                  <a:pt x="9632" y="3811"/>
                  <a:pt x="10275" y="4442"/>
                  <a:pt x="10275" y="5251"/>
                </a:cubicBezTo>
                <a:cubicBezTo>
                  <a:pt x="10275" y="5632"/>
                  <a:pt x="10120" y="5990"/>
                  <a:pt x="9859" y="6263"/>
                </a:cubicBezTo>
                <a:cubicBezTo>
                  <a:pt x="9632" y="6490"/>
                  <a:pt x="9358" y="6621"/>
                  <a:pt x="9061" y="6668"/>
                </a:cubicBezTo>
                <a:lnTo>
                  <a:pt x="9061" y="6192"/>
                </a:lnTo>
                <a:cubicBezTo>
                  <a:pt x="9501" y="6085"/>
                  <a:pt x="9811" y="5692"/>
                  <a:pt x="9811" y="5239"/>
                </a:cubicBezTo>
                <a:cubicBezTo>
                  <a:pt x="9811" y="4704"/>
                  <a:pt x="9382" y="4263"/>
                  <a:pt x="8846" y="4263"/>
                </a:cubicBezTo>
                <a:lnTo>
                  <a:pt x="476" y="4263"/>
                </a:lnTo>
                <a:lnTo>
                  <a:pt x="476" y="3811"/>
                </a:lnTo>
                <a:close/>
                <a:moveTo>
                  <a:pt x="7144" y="6216"/>
                </a:moveTo>
                <a:lnTo>
                  <a:pt x="7144" y="6680"/>
                </a:lnTo>
                <a:lnTo>
                  <a:pt x="464" y="6680"/>
                </a:lnTo>
                <a:lnTo>
                  <a:pt x="464" y="6216"/>
                </a:lnTo>
                <a:close/>
                <a:moveTo>
                  <a:pt x="9632" y="8073"/>
                </a:moveTo>
                <a:lnTo>
                  <a:pt x="9632" y="9085"/>
                </a:lnTo>
                <a:lnTo>
                  <a:pt x="3584" y="9085"/>
                </a:lnTo>
                <a:lnTo>
                  <a:pt x="3584" y="8585"/>
                </a:lnTo>
                <a:cubicBezTo>
                  <a:pt x="3584" y="8454"/>
                  <a:pt x="3477" y="8347"/>
                  <a:pt x="3346" y="8347"/>
                </a:cubicBezTo>
                <a:lnTo>
                  <a:pt x="1905" y="8347"/>
                </a:lnTo>
                <a:cubicBezTo>
                  <a:pt x="1774" y="8347"/>
                  <a:pt x="1667" y="8454"/>
                  <a:pt x="1667" y="8585"/>
                </a:cubicBezTo>
                <a:lnTo>
                  <a:pt x="1667" y="9026"/>
                </a:lnTo>
                <a:cubicBezTo>
                  <a:pt x="1500" y="8942"/>
                  <a:pt x="1381" y="8776"/>
                  <a:pt x="1381" y="8585"/>
                </a:cubicBezTo>
                <a:cubicBezTo>
                  <a:pt x="1381" y="8299"/>
                  <a:pt x="1607" y="8073"/>
                  <a:pt x="1893" y="8073"/>
                </a:cubicBezTo>
                <a:close/>
                <a:moveTo>
                  <a:pt x="3131" y="8823"/>
                </a:moveTo>
                <a:lnTo>
                  <a:pt x="3131" y="9835"/>
                </a:lnTo>
                <a:lnTo>
                  <a:pt x="2739" y="9669"/>
                </a:lnTo>
                <a:cubicBezTo>
                  <a:pt x="2709" y="9657"/>
                  <a:pt x="2679" y="9651"/>
                  <a:pt x="2649" y="9651"/>
                </a:cubicBezTo>
                <a:cubicBezTo>
                  <a:pt x="2620" y="9651"/>
                  <a:pt x="2590" y="9657"/>
                  <a:pt x="2560" y="9669"/>
                </a:cubicBezTo>
                <a:lnTo>
                  <a:pt x="2143" y="9847"/>
                </a:lnTo>
                <a:lnTo>
                  <a:pt x="2143" y="8823"/>
                </a:lnTo>
                <a:close/>
                <a:moveTo>
                  <a:pt x="10275" y="7144"/>
                </a:moveTo>
                <a:lnTo>
                  <a:pt x="10275" y="7597"/>
                </a:lnTo>
                <a:lnTo>
                  <a:pt x="1905" y="7597"/>
                </a:lnTo>
                <a:cubicBezTo>
                  <a:pt x="1369" y="7597"/>
                  <a:pt x="941" y="8037"/>
                  <a:pt x="941" y="8573"/>
                </a:cubicBezTo>
                <a:cubicBezTo>
                  <a:pt x="941" y="9026"/>
                  <a:pt x="1250" y="9419"/>
                  <a:pt x="1679" y="9526"/>
                </a:cubicBezTo>
                <a:lnTo>
                  <a:pt x="1679" y="10002"/>
                </a:lnTo>
                <a:cubicBezTo>
                  <a:pt x="1381" y="9954"/>
                  <a:pt x="1119" y="9800"/>
                  <a:pt x="893" y="9597"/>
                </a:cubicBezTo>
                <a:cubicBezTo>
                  <a:pt x="631" y="9323"/>
                  <a:pt x="476" y="8954"/>
                  <a:pt x="476" y="8585"/>
                </a:cubicBezTo>
                <a:cubicBezTo>
                  <a:pt x="476" y="7787"/>
                  <a:pt x="1119" y="7144"/>
                  <a:pt x="1917" y="7144"/>
                </a:cubicBezTo>
                <a:close/>
                <a:moveTo>
                  <a:pt x="1917" y="1"/>
                </a:moveTo>
                <a:cubicBezTo>
                  <a:pt x="881" y="1"/>
                  <a:pt x="12" y="846"/>
                  <a:pt x="12" y="1906"/>
                </a:cubicBezTo>
                <a:cubicBezTo>
                  <a:pt x="12" y="2406"/>
                  <a:pt x="214" y="2882"/>
                  <a:pt x="572" y="3239"/>
                </a:cubicBezTo>
                <a:cubicBezTo>
                  <a:pt x="595" y="3275"/>
                  <a:pt x="631" y="3299"/>
                  <a:pt x="667" y="3334"/>
                </a:cubicBezTo>
                <a:lnTo>
                  <a:pt x="238" y="3334"/>
                </a:lnTo>
                <a:cubicBezTo>
                  <a:pt x="107" y="3334"/>
                  <a:pt x="0" y="3430"/>
                  <a:pt x="0" y="3573"/>
                </a:cubicBezTo>
                <a:lnTo>
                  <a:pt x="0" y="4489"/>
                </a:lnTo>
                <a:cubicBezTo>
                  <a:pt x="0" y="4620"/>
                  <a:pt x="107" y="4728"/>
                  <a:pt x="238" y="4728"/>
                </a:cubicBezTo>
                <a:lnTo>
                  <a:pt x="631" y="4728"/>
                </a:lnTo>
                <a:lnTo>
                  <a:pt x="631" y="5751"/>
                </a:lnTo>
                <a:lnTo>
                  <a:pt x="238" y="5751"/>
                </a:lnTo>
                <a:cubicBezTo>
                  <a:pt x="107" y="5751"/>
                  <a:pt x="0" y="5859"/>
                  <a:pt x="0" y="5990"/>
                </a:cubicBezTo>
                <a:lnTo>
                  <a:pt x="0" y="6918"/>
                </a:lnTo>
                <a:cubicBezTo>
                  <a:pt x="0" y="7049"/>
                  <a:pt x="107" y="7156"/>
                  <a:pt x="238" y="7156"/>
                </a:cubicBezTo>
                <a:lnTo>
                  <a:pt x="667" y="7156"/>
                </a:lnTo>
                <a:cubicBezTo>
                  <a:pt x="274" y="7502"/>
                  <a:pt x="12" y="8014"/>
                  <a:pt x="12" y="8597"/>
                </a:cubicBezTo>
                <a:cubicBezTo>
                  <a:pt x="12" y="9109"/>
                  <a:pt x="214" y="9585"/>
                  <a:pt x="572" y="9942"/>
                </a:cubicBezTo>
                <a:cubicBezTo>
                  <a:pt x="929" y="10300"/>
                  <a:pt x="1405" y="10490"/>
                  <a:pt x="1905" y="10490"/>
                </a:cubicBezTo>
                <a:lnTo>
                  <a:pt x="5394" y="10490"/>
                </a:lnTo>
                <a:cubicBezTo>
                  <a:pt x="5525" y="10490"/>
                  <a:pt x="5632" y="10383"/>
                  <a:pt x="5632" y="10252"/>
                </a:cubicBezTo>
                <a:cubicBezTo>
                  <a:pt x="5632" y="10121"/>
                  <a:pt x="5525" y="10014"/>
                  <a:pt x="5394" y="10014"/>
                </a:cubicBezTo>
                <a:lnTo>
                  <a:pt x="3584" y="10014"/>
                </a:lnTo>
                <a:lnTo>
                  <a:pt x="3584" y="9550"/>
                </a:lnTo>
                <a:lnTo>
                  <a:pt x="10275" y="9550"/>
                </a:lnTo>
                <a:lnTo>
                  <a:pt x="10275" y="10014"/>
                </a:lnTo>
                <a:lnTo>
                  <a:pt x="6477" y="10014"/>
                </a:lnTo>
                <a:cubicBezTo>
                  <a:pt x="6346" y="10014"/>
                  <a:pt x="6239" y="10121"/>
                  <a:pt x="6239" y="10252"/>
                </a:cubicBezTo>
                <a:cubicBezTo>
                  <a:pt x="6239" y="10383"/>
                  <a:pt x="6346" y="10490"/>
                  <a:pt x="6477" y="10490"/>
                </a:cubicBezTo>
                <a:lnTo>
                  <a:pt x="10513" y="10490"/>
                </a:lnTo>
                <a:cubicBezTo>
                  <a:pt x="10644" y="10490"/>
                  <a:pt x="10751" y="10383"/>
                  <a:pt x="10751" y="10252"/>
                </a:cubicBezTo>
                <a:lnTo>
                  <a:pt x="10751" y="9323"/>
                </a:lnTo>
                <a:cubicBezTo>
                  <a:pt x="10751" y="9192"/>
                  <a:pt x="10644" y="9085"/>
                  <a:pt x="10513" y="9085"/>
                </a:cubicBezTo>
                <a:lnTo>
                  <a:pt x="10120" y="9085"/>
                </a:lnTo>
                <a:lnTo>
                  <a:pt x="10120" y="8061"/>
                </a:lnTo>
                <a:lnTo>
                  <a:pt x="10513" y="8061"/>
                </a:lnTo>
                <a:cubicBezTo>
                  <a:pt x="10644" y="8061"/>
                  <a:pt x="10751" y="7954"/>
                  <a:pt x="10751" y="7823"/>
                </a:cubicBezTo>
                <a:lnTo>
                  <a:pt x="10751" y="6906"/>
                </a:lnTo>
                <a:cubicBezTo>
                  <a:pt x="10751" y="6763"/>
                  <a:pt x="10644" y="6668"/>
                  <a:pt x="10513" y="6668"/>
                </a:cubicBezTo>
                <a:lnTo>
                  <a:pt x="10073" y="6668"/>
                </a:lnTo>
                <a:cubicBezTo>
                  <a:pt x="10109" y="6633"/>
                  <a:pt x="10156" y="6609"/>
                  <a:pt x="10180" y="6573"/>
                </a:cubicBezTo>
                <a:cubicBezTo>
                  <a:pt x="10537" y="6216"/>
                  <a:pt x="10728" y="5740"/>
                  <a:pt x="10728" y="5239"/>
                </a:cubicBezTo>
                <a:cubicBezTo>
                  <a:pt x="10728" y="4656"/>
                  <a:pt x="10478" y="4144"/>
                  <a:pt x="10073" y="3787"/>
                </a:cubicBezTo>
                <a:lnTo>
                  <a:pt x="10513" y="3787"/>
                </a:lnTo>
                <a:cubicBezTo>
                  <a:pt x="10644" y="3787"/>
                  <a:pt x="10751" y="3692"/>
                  <a:pt x="10751" y="3549"/>
                </a:cubicBezTo>
                <a:lnTo>
                  <a:pt x="10751" y="2632"/>
                </a:lnTo>
                <a:cubicBezTo>
                  <a:pt x="10751" y="2501"/>
                  <a:pt x="10644" y="2394"/>
                  <a:pt x="10513" y="2394"/>
                </a:cubicBezTo>
                <a:lnTo>
                  <a:pt x="10120" y="2394"/>
                </a:lnTo>
                <a:lnTo>
                  <a:pt x="10120" y="1370"/>
                </a:lnTo>
                <a:lnTo>
                  <a:pt x="10513" y="1394"/>
                </a:lnTo>
                <a:cubicBezTo>
                  <a:pt x="10644" y="1394"/>
                  <a:pt x="10751" y="1287"/>
                  <a:pt x="10751" y="1156"/>
                </a:cubicBezTo>
                <a:lnTo>
                  <a:pt x="10751" y="239"/>
                </a:lnTo>
                <a:cubicBezTo>
                  <a:pt x="10751" y="96"/>
                  <a:pt x="10644" y="1"/>
                  <a:pt x="10513" y="1"/>
                </a:cubicBezTo>
                <a:lnTo>
                  <a:pt x="8942" y="1"/>
                </a:lnTo>
                <a:cubicBezTo>
                  <a:pt x="8811" y="1"/>
                  <a:pt x="8704" y="96"/>
                  <a:pt x="8704" y="239"/>
                </a:cubicBezTo>
                <a:cubicBezTo>
                  <a:pt x="8704" y="370"/>
                  <a:pt x="8811" y="477"/>
                  <a:pt x="8942" y="477"/>
                </a:cubicBezTo>
                <a:lnTo>
                  <a:pt x="10287" y="477"/>
                </a:lnTo>
                <a:lnTo>
                  <a:pt x="10287" y="929"/>
                </a:lnTo>
                <a:lnTo>
                  <a:pt x="1905" y="929"/>
                </a:lnTo>
                <a:cubicBezTo>
                  <a:pt x="1369" y="929"/>
                  <a:pt x="941" y="1370"/>
                  <a:pt x="941" y="1906"/>
                </a:cubicBezTo>
                <a:cubicBezTo>
                  <a:pt x="941" y="2358"/>
                  <a:pt x="1250" y="2751"/>
                  <a:pt x="1679" y="2858"/>
                </a:cubicBezTo>
                <a:lnTo>
                  <a:pt x="1679" y="3334"/>
                </a:lnTo>
                <a:cubicBezTo>
                  <a:pt x="1381" y="3287"/>
                  <a:pt x="1119" y="3156"/>
                  <a:pt x="893" y="2930"/>
                </a:cubicBezTo>
                <a:cubicBezTo>
                  <a:pt x="631" y="2656"/>
                  <a:pt x="476" y="2287"/>
                  <a:pt x="476" y="1918"/>
                </a:cubicBezTo>
                <a:cubicBezTo>
                  <a:pt x="476" y="1132"/>
                  <a:pt x="1119" y="477"/>
                  <a:pt x="1917" y="477"/>
                </a:cubicBezTo>
                <a:lnTo>
                  <a:pt x="7870" y="477"/>
                </a:lnTo>
                <a:cubicBezTo>
                  <a:pt x="8013" y="477"/>
                  <a:pt x="8108" y="370"/>
                  <a:pt x="8108" y="239"/>
                </a:cubicBezTo>
                <a:cubicBezTo>
                  <a:pt x="8108" y="96"/>
                  <a:pt x="8013" y="1"/>
                  <a:pt x="7870" y="1"/>
                </a:cubicBezTo>
                <a:close/>
              </a:path>
            </a:pathLst>
          </a:custGeom>
          <a:solidFill>
            <a:srgbClr val="2168E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endParaRPr sz="185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3366898" y="1492204"/>
            <a:ext cx="8114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 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17" name="TextBox 16"/>
          <p:cNvSpPr txBox="1"/>
          <p:nvPr/>
        </p:nvSpPr>
        <p:spPr bwMode="auto">
          <a:xfrm>
            <a:off x="3372927" y="4395787"/>
            <a:ext cx="92992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800">
                <a:solidFill>
                  <a:srgbClr val="FF0000"/>
                </a:solidFill>
              </a:rPr>
              <a:t> </a:t>
            </a:r>
            <a:endParaRPr lang="ru-RU" sz="2000"/>
          </a:p>
          <a:p>
            <a:pPr marL="342900" indent="-342900">
              <a:buAutoNum type="arabicPeriod"/>
              <a:defRPr/>
            </a:pPr>
            <a:endParaRPr lang="ru-RU"/>
          </a:p>
          <a:p>
            <a:pPr marL="342900" indent="-342900">
              <a:buAutoNum type="arabicPeriod"/>
              <a:defRPr/>
            </a:pPr>
            <a:endParaRPr lang="ru-RU"/>
          </a:p>
        </p:txBody>
      </p:sp>
      <p:sp>
        <p:nvSpPr>
          <p:cNvPr id="18" name="TextBox 17"/>
          <p:cNvSpPr txBox="1"/>
          <p:nvPr/>
        </p:nvSpPr>
        <p:spPr bwMode="auto">
          <a:xfrm>
            <a:off x="3020091" y="1012049"/>
            <a:ext cx="9171909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600">
                <a:solidFill>
                  <a:schemeClr val="accent1"/>
                </a:solidFill>
                <a:latin typeface="Montserrat SemiBold"/>
              </a:rPr>
              <a:t>Духовно-нравственные </a:t>
            </a:r>
            <a:endParaRPr/>
          </a:p>
          <a:p>
            <a:pPr algn="ctr">
              <a:lnSpc>
                <a:spcPct val="90000"/>
              </a:lnSpc>
              <a:defRPr/>
            </a:pPr>
            <a:r>
              <a:rPr lang="ru-RU" sz="3600">
                <a:solidFill>
                  <a:schemeClr val="accent1"/>
                </a:solidFill>
                <a:latin typeface="Montserrat SemiBold"/>
              </a:rPr>
              <a:t>ценности Православия</a:t>
            </a:r>
            <a:endParaRPr lang="ru-RU" sz="3600">
              <a:solidFill>
                <a:schemeClr val="accent1"/>
              </a:solidFill>
              <a:latin typeface="Montserrat SemiBold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2723425" y="2480337"/>
            <a:ext cx="1900334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>
                <a:solidFill>
                  <a:schemeClr val="tx1"/>
                </a:solidFill>
              </a:rPr>
              <a:t>Красота</a:t>
            </a:r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4235570" y="3762795"/>
            <a:ext cx="1880558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</a:rPr>
              <a:t>Смирение</a:t>
            </a: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5658929" y="2486086"/>
            <a:ext cx="1940943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</a:rPr>
              <a:t>Ответственность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7021903" y="3941075"/>
            <a:ext cx="1923690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</a:rPr>
              <a:t>Соборность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8333116" y="2385446"/>
            <a:ext cx="2087592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</a:rPr>
              <a:t>Трудолюбие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9946257" y="3722539"/>
            <a:ext cx="2044460" cy="1668969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solidFill>
                  <a:schemeClr val="tx1"/>
                </a:solidFill>
              </a:rPr>
              <a:t>Жертвенность</a:t>
            </a:r>
            <a:endParaRPr lang="ru-RU" sz="1600">
              <a:solidFill>
                <a:schemeClr val="tx1"/>
              </a:solidFill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983411" y="3782924"/>
            <a:ext cx="2113471" cy="1572358"/>
          </a:xfrm>
          <a:prstGeom prst="ellipse">
            <a:avLst/>
          </a:prstGeom>
          <a:solidFill>
            <a:schemeClr val="bg1"/>
          </a:solidFill>
          <a:ln w="254000">
            <a:gradFill>
              <a:gsLst>
                <a:gs pos="0">
                  <a:schemeClr val="bg1"/>
                </a:gs>
                <a:gs pos="80000">
                  <a:srgbClr val="4681F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</a:rPr>
              <a:t>Любовь к ближнему</a:t>
            </a:r>
            <a:endParaRPr lang="ru-RU" sz="20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Р7-Офис/7.2.2.36</Application>
  <DocSecurity>0</DocSecurity>
  <PresentationFormat>Произвольный</PresentationFormat>
  <Paragraphs>0</Paragraphs>
  <Slides>14</Slides>
  <Notes>14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User</dc:creator>
  <cp:keywords/>
  <dc:description/>
  <dc:identifier/>
  <dc:language/>
  <cp:lastModifiedBy/>
  <cp:revision>59</cp:revision>
  <dcterms:created xsi:type="dcterms:W3CDTF">2023-01-31T14:05:34Z</dcterms:created>
  <dcterms:modified xsi:type="dcterms:W3CDTF">2023-04-19T08:15:01Z</dcterms:modified>
  <cp:category/>
  <cp:contentStatus/>
  <cp:version/>
</cp:coreProperties>
</file>