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7" r:id="rId4"/>
    <p:sldId id="258" r:id="rId5"/>
    <p:sldId id="259" r:id="rId6"/>
    <p:sldId id="262" r:id="rId7"/>
    <p:sldId id="263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BF0C87-C612-483A-97EA-9EBACC82FF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543C292-A9E3-4A26-95A2-8288A84D9E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E4B6569-E80A-47B5-A4D9-A915A6643C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41A68-B115-466E-9DB3-4BC2DD8D3035}" type="datetimeFigureOut">
              <a:rPr lang="ru-RU" smtClean="0"/>
              <a:t>02.01.2024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D794FB4-DC18-4CB7-AA33-9AFC39448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4C039C7-31D8-4CD2-953E-BBEE475ABD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6F04C-81F9-40F6-A8BA-B534B703B8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00385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A75371-DE89-4C96-BF85-DDEB4124AF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B0017F1-DA3A-4F41-BDED-FC1A270C4F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F1DCF00-AB24-47E1-A9A3-BCFE7143F2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41A68-B115-466E-9DB3-4BC2DD8D3035}" type="datetimeFigureOut">
              <a:rPr lang="ru-RU" smtClean="0"/>
              <a:t>02.01.2024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24534BB-797F-45B0-977D-F2E55A5B6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79EF8C6-7499-4195-BBEB-CF25CC9645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6F04C-81F9-40F6-A8BA-B534B703B8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8773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DFDB5138-ACC7-4FBF-80E2-39DE99DA25B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3D41860-D47D-40C9-9596-08444790F3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BDE28AC-0604-4F6F-82D9-05B44BD002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41A68-B115-466E-9DB3-4BC2DD8D3035}" type="datetimeFigureOut">
              <a:rPr lang="ru-RU" smtClean="0"/>
              <a:t>02.01.2024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73526DE-6226-455E-914E-9C438D759E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EC90E19-0601-4EA8-A77B-9E4B77CDC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6F04C-81F9-40F6-A8BA-B534B703B8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5571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66F324-4575-4688-800D-914F9E0A5F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6E36952-DD6E-4C9C-B71B-5A9DCEED65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51D5EC0-2ADC-494D-91B7-CF145AB1AF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41A68-B115-466E-9DB3-4BC2DD8D3035}" type="datetimeFigureOut">
              <a:rPr lang="ru-RU" smtClean="0"/>
              <a:t>02.01.2024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EEBD768-141E-43CB-8995-0253C0D106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58D0C80-218A-47FB-BDCE-014BF72A7F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6F04C-81F9-40F6-A8BA-B534B703B8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66269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930679-EFB6-4EDD-AE67-6EBE9E45CF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BD56302-9D0C-4F68-A845-01ED277227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EA13DFE-660C-417A-81F8-F775B611DD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41A68-B115-466E-9DB3-4BC2DD8D3035}" type="datetimeFigureOut">
              <a:rPr lang="ru-RU" smtClean="0"/>
              <a:t>02.01.2024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9C014B0-9702-46DB-9B02-A0A5B405CE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F811C03-ACA9-4503-9767-F073394EE2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6F04C-81F9-40F6-A8BA-B534B703B8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5996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C458F8-21AB-4F4F-AC5A-342178FF9C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6B4CBCD-4D96-411E-BC5E-08B45627E9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949DA36-077B-4DAC-AA89-29C8347C78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EE9F958-EE0A-4085-B2B7-A0663C3FAD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41A68-B115-466E-9DB3-4BC2DD8D3035}" type="datetimeFigureOut">
              <a:rPr lang="ru-RU" smtClean="0"/>
              <a:t>02.01.2024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68848B5-9FBB-4201-BF25-3CA54D7C58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D880326-D3E2-4EA5-B01F-45B4C0527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6F04C-81F9-40F6-A8BA-B534B703B8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68861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4DF808-7D45-427A-B371-36FA8E7621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5EFE0D4-B35B-4218-B1F0-A0A19CB765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E29C941-A36E-465C-BF7E-7827698CE6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2A520BB4-34AB-4CB4-9A73-AF424EA3855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4762964D-862D-4699-A922-24770752722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4EFED636-AB90-4522-87D7-F416EC9EFB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41A68-B115-466E-9DB3-4BC2DD8D3035}" type="datetimeFigureOut">
              <a:rPr lang="ru-RU" smtClean="0"/>
              <a:t>02.01.2024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F07733D6-D81F-4A7D-BFB4-719D6F3048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E5976805-262B-42B4-B61F-1D0DABF42D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6F04C-81F9-40F6-A8BA-B534B703B8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53324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8034DC-DF47-4F2D-A1B6-50B07BA036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BE7A8293-144E-4DBD-A0DF-8F7DB45FCE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41A68-B115-466E-9DB3-4BC2DD8D3035}" type="datetimeFigureOut">
              <a:rPr lang="ru-RU" smtClean="0"/>
              <a:t>02.01.2024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62CB4C0-3847-44D5-B4AF-62A6A4225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ECF4BD2C-1B02-4A74-B27C-6FCFCEB053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6F04C-81F9-40F6-A8BA-B534B703B8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1373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BA6951F3-F775-4286-84BB-07D614F5A3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41A68-B115-466E-9DB3-4BC2DD8D3035}" type="datetimeFigureOut">
              <a:rPr lang="ru-RU" smtClean="0"/>
              <a:t>02.01.2024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C81C14F9-3BA6-45A9-BFD2-2E2BFF478C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0B4DD6CE-BB8F-4BE8-8250-7EC739EFF6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6F04C-81F9-40F6-A8BA-B534B703B8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89988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FF0153-0DB9-4F81-A9D3-3866F66355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36F1EB4-25B4-4FC4-BB0F-B2A7E08BED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50596A5-0FE6-49F1-A5E3-5F92009E2B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04CEC08-7240-4F09-BB54-CC642E5376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41A68-B115-466E-9DB3-4BC2DD8D3035}" type="datetimeFigureOut">
              <a:rPr lang="ru-RU" smtClean="0"/>
              <a:t>02.01.2024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78A0728-9A5A-4B5D-AF96-7E548AC5FE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7819A20-5235-492C-B183-9A303D0C29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6F04C-81F9-40F6-A8BA-B534B703B8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34891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F5D7F7-AC13-4E00-AB60-24A2C395F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EB3E8D5E-EEB6-47BB-955A-A35EDE47329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AA9A1C5-F80F-4988-98DD-F23BBE024B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ED4EF6B-66E0-4228-9879-D0AB2FDCE9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41A68-B115-466E-9DB3-4BC2DD8D3035}" type="datetimeFigureOut">
              <a:rPr lang="ru-RU" smtClean="0"/>
              <a:t>02.01.2024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E6D501E-F014-46E6-B898-8DCD52346F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04880AA-72C7-4C17-8AA8-07477B8C7D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6F04C-81F9-40F6-A8BA-B534B703B8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3638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ED44EB-8999-4C1A-B654-59A5F9B0CE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432C91F-81D5-4C21-A536-9CD7235D7F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9186CFC-E058-4E71-B75C-885086D4AC5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241A68-B115-466E-9DB3-4BC2DD8D3035}" type="datetimeFigureOut">
              <a:rPr lang="ru-RU" smtClean="0"/>
              <a:t>02.01.2024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7BF9658-7388-4F30-91DA-0B69A4D4B0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6EEB2E3-238D-411A-A5C8-7884FF7993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E6F04C-81F9-40F6-A8BA-B534B703B8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8434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34AB96F-5871-4528-A7BD-2C14226436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474" y="0"/>
            <a:ext cx="12290474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33AC4C7-5C12-400B-B30C-898F121348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287" y="590842"/>
            <a:ext cx="11563642" cy="6161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55810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34AB96F-5871-4528-A7BD-2C14226436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474" y="0"/>
            <a:ext cx="12290474" cy="6858000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F112A3C7-1545-41A5-ADF4-2CB4BFA236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9471" y="667923"/>
            <a:ext cx="6330461" cy="3014505"/>
          </a:xfrm>
          <a:prstGeom prst="rect">
            <a:avLst/>
          </a:prstGeom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D84C95C3-718A-4A6C-B987-8BA890ACC537}"/>
              </a:ext>
            </a:extLst>
          </p:cNvPr>
          <p:cNvSpPr/>
          <p:nvPr/>
        </p:nvSpPr>
        <p:spPr>
          <a:xfrm>
            <a:off x="2589841" y="3994276"/>
            <a:ext cx="60838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Стр. 4 № 3 (1,2,3 ст.)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344254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34AB96F-5871-4528-A7BD-2C14226436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237" y="0"/>
            <a:ext cx="12290474" cy="6858000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7AB46C7E-B315-41A2-8ABD-762BD535F2FD}"/>
              </a:ext>
            </a:extLst>
          </p:cNvPr>
          <p:cNvSpPr/>
          <p:nvPr/>
        </p:nvSpPr>
        <p:spPr>
          <a:xfrm>
            <a:off x="595158" y="561760"/>
            <a:ext cx="4840043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</a:rPr>
              <a:t>Девиз</a:t>
            </a:r>
            <a:r>
              <a:rPr lang="ru-RU" sz="6600" b="1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6600" b="1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</a:rPr>
              <a:t>урока</a:t>
            </a:r>
            <a:r>
              <a:rPr lang="ru-RU" sz="6600" b="1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:</a:t>
            </a:r>
            <a:endParaRPr lang="ru-RU" sz="6600" b="1" cap="none" spc="0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86CABC4F-17E2-40BB-907B-EFCBE3FE94E5}"/>
              </a:ext>
            </a:extLst>
          </p:cNvPr>
          <p:cNvSpPr/>
          <p:nvPr/>
        </p:nvSpPr>
        <p:spPr>
          <a:xfrm>
            <a:off x="300337" y="2064659"/>
            <a:ext cx="10827003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</a:rPr>
              <a:t>«Знаешь – говори, не знаешь -</a:t>
            </a:r>
            <a:endParaRPr lang="ru-RU" sz="6600" b="1" cap="none" spc="0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BCD75FDE-A358-405D-8DC8-A7FEBFE5EB20}"/>
              </a:ext>
            </a:extLst>
          </p:cNvPr>
          <p:cNvSpPr/>
          <p:nvPr/>
        </p:nvSpPr>
        <p:spPr>
          <a:xfrm>
            <a:off x="595158" y="3013560"/>
            <a:ext cx="3358613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</a:rPr>
              <a:t>с</a:t>
            </a:r>
            <a:r>
              <a:rPr lang="ru-RU" sz="6600" b="1" cap="none" spc="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</a:rPr>
              <a:t>лушай».</a:t>
            </a:r>
            <a:endParaRPr lang="ru-RU" sz="6600" b="1" cap="none" spc="0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839227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34AB96F-5871-4528-A7BD-2C14226436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90474" cy="6858000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FC1FA956-7453-420C-8EB7-BA5EC46849E4}"/>
              </a:ext>
            </a:extLst>
          </p:cNvPr>
          <p:cNvSpPr/>
          <p:nvPr/>
        </p:nvSpPr>
        <p:spPr>
          <a:xfrm>
            <a:off x="854284" y="716504"/>
            <a:ext cx="68258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Мы пришли сюда </a:t>
            </a:r>
            <a:r>
              <a:rPr lang="ru-RU" sz="54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уч</a:t>
            </a:r>
            <a:r>
              <a:rPr lang="ru-RU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….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1781E87F-4188-4131-B004-19079F832E4F}"/>
              </a:ext>
            </a:extLst>
          </p:cNvPr>
          <p:cNvSpPr/>
          <p:nvPr/>
        </p:nvSpPr>
        <p:spPr>
          <a:xfrm>
            <a:off x="679199" y="1639834"/>
            <a:ext cx="6187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Не лениться, а тру…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A7F4717B-5BD6-4B1C-8176-0811670BE955}"/>
              </a:ext>
            </a:extLst>
          </p:cNvPr>
          <p:cNvSpPr/>
          <p:nvPr/>
        </p:nvSpPr>
        <p:spPr>
          <a:xfrm>
            <a:off x="854284" y="2563164"/>
            <a:ext cx="79495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Только тот кто много </a:t>
            </a:r>
            <a:r>
              <a:rPr lang="ru-RU" sz="54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зна</a:t>
            </a:r>
            <a:r>
              <a:rPr lang="ru-RU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…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EA5AAECB-1456-48E6-A7CF-0E641DA67C2F}"/>
              </a:ext>
            </a:extLst>
          </p:cNvPr>
          <p:cNvSpPr/>
          <p:nvPr/>
        </p:nvSpPr>
        <p:spPr>
          <a:xfrm>
            <a:off x="854284" y="3429000"/>
            <a:ext cx="70457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 жизни что-то </a:t>
            </a:r>
            <a:r>
              <a:rPr lang="ru-RU" sz="54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дости</a:t>
            </a:r>
            <a:r>
              <a:rPr lang="ru-RU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34668791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34AB96F-5871-4528-A7BD-2C14226436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474" y="0"/>
            <a:ext cx="12290474" cy="6858000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358D21C-A7FB-4E53-9D72-4C08C945D94A}"/>
              </a:ext>
            </a:extLst>
          </p:cNvPr>
          <p:cNvSpPr/>
          <p:nvPr/>
        </p:nvSpPr>
        <p:spPr>
          <a:xfrm>
            <a:off x="474304" y="549172"/>
            <a:ext cx="7023076" cy="264687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6600" b="1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</a:rPr>
              <a:t>Смотри</a:t>
            </a:r>
            <a:r>
              <a:rPr lang="ru-RU" sz="8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endParaRPr lang="ru-RU" sz="8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0780107E-73CE-4566-9F3F-EE526C6F6BE7}"/>
              </a:ext>
            </a:extLst>
          </p:cNvPr>
          <p:cNvSpPr/>
          <p:nvPr/>
        </p:nvSpPr>
        <p:spPr>
          <a:xfrm>
            <a:off x="9095126" y="549172"/>
            <a:ext cx="1499128" cy="264687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6600" b="1" dirty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</a:rPr>
              <a:t>3</a:t>
            </a:r>
            <a:r>
              <a:rPr lang="ru-RU" sz="8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endParaRPr lang="ru-RU" sz="8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8500CFF8-7E29-46C4-9612-20AE85CEB0C9}"/>
              </a:ext>
            </a:extLst>
          </p:cNvPr>
          <p:cNvSpPr/>
          <p:nvPr/>
        </p:nvSpPr>
        <p:spPr>
          <a:xfrm>
            <a:off x="683088" y="2994605"/>
            <a:ext cx="5327099" cy="264687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6600" b="1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</a:rPr>
              <a:t>опять</a:t>
            </a:r>
            <a:r>
              <a:rPr lang="ru-RU" sz="8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endParaRPr lang="ru-RU" sz="8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179D2E42-B810-42FF-AE3F-68A9582F397A}"/>
              </a:ext>
            </a:extLst>
          </p:cNvPr>
          <p:cNvSpPr/>
          <p:nvPr/>
        </p:nvSpPr>
        <p:spPr>
          <a:xfrm>
            <a:off x="9247525" y="2994605"/>
            <a:ext cx="1499129" cy="264687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6600" b="1" dirty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</a:rPr>
              <a:t>5</a:t>
            </a:r>
            <a:r>
              <a:rPr lang="ru-RU" sz="8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endParaRPr lang="ru-RU" sz="8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47988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34AB96F-5871-4528-A7BD-2C14226436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7"/>
            <a:ext cx="12290474" cy="6858000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82EC2CD1-1CB3-4784-A67E-C70CD96BE42D}"/>
              </a:ext>
            </a:extLst>
          </p:cNvPr>
          <p:cNvSpPr/>
          <p:nvPr/>
        </p:nvSpPr>
        <p:spPr>
          <a:xfrm>
            <a:off x="1126683" y="632098"/>
            <a:ext cx="1329211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cap="none" spc="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45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BAADE7C2-BEEE-4898-9595-0F28F392BE7D}"/>
              </a:ext>
            </a:extLst>
          </p:cNvPr>
          <p:cNvSpPr/>
          <p:nvPr/>
        </p:nvSpPr>
        <p:spPr>
          <a:xfrm>
            <a:off x="2552796" y="651082"/>
            <a:ext cx="1329210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cap="none" spc="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40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C48CFA70-E7C6-45EA-B36B-C9E0FBB29E1A}"/>
              </a:ext>
            </a:extLst>
          </p:cNvPr>
          <p:cNvSpPr/>
          <p:nvPr/>
        </p:nvSpPr>
        <p:spPr>
          <a:xfrm>
            <a:off x="3978908" y="665538"/>
            <a:ext cx="1329210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35</a:t>
            </a:r>
            <a:endParaRPr lang="ru-RU" sz="8800" b="1" cap="none" spc="0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F5E005CF-0D60-47F9-83D6-9A8363BE79A9}"/>
              </a:ext>
            </a:extLst>
          </p:cNvPr>
          <p:cNvSpPr/>
          <p:nvPr/>
        </p:nvSpPr>
        <p:spPr>
          <a:xfrm>
            <a:off x="5328326" y="651082"/>
            <a:ext cx="1329210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30</a:t>
            </a:r>
            <a:endParaRPr lang="ru-RU" sz="8800" b="1" cap="none" spc="0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9C6F91C2-F8B9-4CB1-A3A8-B9513DC045F0}"/>
              </a:ext>
            </a:extLst>
          </p:cNvPr>
          <p:cNvSpPr/>
          <p:nvPr/>
        </p:nvSpPr>
        <p:spPr>
          <a:xfrm>
            <a:off x="1005477" y="2112088"/>
            <a:ext cx="1329210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36</a:t>
            </a:r>
            <a:endParaRPr lang="ru-RU" sz="8800" b="1" cap="none" spc="0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E184E95C-738B-441A-B233-8E04BF71F39A}"/>
              </a:ext>
            </a:extLst>
          </p:cNvPr>
          <p:cNvSpPr/>
          <p:nvPr/>
        </p:nvSpPr>
        <p:spPr>
          <a:xfrm>
            <a:off x="2552796" y="2155270"/>
            <a:ext cx="1329210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32</a:t>
            </a:r>
            <a:endParaRPr lang="ru-RU" sz="8800" b="1" cap="none" spc="0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BF9ECE09-EB01-4B6C-89A4-998FAA7E5B3A}"/>
              </a:ext>
            </a:extLst>
          </p:cNvPr>
          <p:cNvSpPr/>
          <p:nvPr/>
        </p:nvSpPr>
        <p:spPr>
          <a:xfrm>
            <a:off x="3949353" y="2132099"/>
            <a:ext cx="1329210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28</a:t>
            </a:r>
            <a:endParaRPr lang="ru-RU" sz="8800" b="1" cap="none" spc="0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CFE42ACF-C05E-4B42-949D-B5AABFA643DB}"/>
              </a:ext>
            </a:extLst>
          </p:cNvPr>
          <p:cNvSpPr/>
          <p:nvPr/>
        </p:nvSpPr>
        <p:spPr>
          <a:xfrm>
            <a:off x="5343625" y="2132099"/>
            <a:ext cx="1329210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24</a:t>
            </a:r>
            <a:endParaRPr lang="ru-RU" sz="8800" b="1" cap="none" spc="0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2A9D60E4-17DE-418A-BB04-07FCD37DD32D}"/>
              </a:ext>
            </a:extLst>
          </p:cNvPr>
          <p:cNvSpPr/>
          <p:nvPr/>
        </p:nvSpPr>
        <p:spPr>
          <a:xfrm>
            <a:off x="981430" y="3455054"/>
            <a:ext cx="1329210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92</a:t>
            </a:r>
            <a:endParaRPr lang="ru-RU" sz="8800" b="1" cap="none" spc="0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9E4F4672-A2EC-4E68-BE73-93A009B9F105}"/>
              </a:ext>
            </a:extLst>
          </p:cNvPr>
          <p:cNvSpPr/>
          <p:nvPr/>
        </p:nvSpPr>
        <p:spPr>
          <a:xfrm>
            <a:off x="2541836" y="3508664"/>
            <a:ext cx="1329210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87</a:t>
            </a:r>
            <a:endParaRPr lang="ru-RU" sz="8800" b="1" cap="none" spc="0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EFA7DCD8-E1EA-4C95-B3F6-FDF791483368}"/>
              </a:ext>
            </a:extLst>
          </p:cNvPr>
          <p:cNvSpPr/>
          <p:nvPr/>
        </p:nvSpPr>
        <p:spPr>
          <a:xfrm>
            <a:off x="3960313" y="3542140"/>
            <a:ext cx="1329210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82</a:t>
            </a:r>
            <a:endParaRPr lang="ru-RU" sz="8800" b="1" cap="none" spc="0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B002A44A-3194-44BD-BF55-E789E487349C}"/>
              </a:ext>
            </a:extLst>
          </p:cNvPr>
          <p:cNvSpPr/>
          <p:nvPr/>
        </p:nvSpPr>
        <p:spPr>
          <a:xfrm>
            <a:off x="5373812" y="3542140"/>
            <a:ext cx="1329210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77</a:t>
            </a:r>
            <a:endParaRPr lang="ru-RU" sz="8800" b="1" cap="none" spc="0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129340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34AB96F-5871-4528-A7BD-2C14226436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9360"/>
            <a:ext cx="12290474" cy="6858000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C18F5AB0-3935-478E-AF25-9D9970C9AF3D}"/>
              </a:ext>
            </a:extLst>
          </p:cNvPr>
          <p:cNvSpPr/>
          <p:nvPr/>
        </p:nvSpPr>
        <p:spPr>
          <a:xfrm>
            <a:off x="464309" y="589895"/>
            <a:ext cx="6508513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</a:rPr>
              <a:t>Решите примеры.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2A348C63-A4DE-496D-A38C-88EFDA937C0D}"/>
              </a:ext>
            </a:extLst>
          </p:cNvPr>
          <p:cNvSpPr/>
          <p:nvPr/>
        </p:nvSpPr>
        <p:spPr>
          <a:xfrm>
            <a:off x="464309" y="1697891"/>
            <a:ext cx="2933816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0" cap="none" spc="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21 + 58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24AC9448-686B-4FD9-A1D2-206B4247888A}"/>
              </a:ext>
            </a:extLst>
          </p:cNvPr>
          <p:cNvSpPr/>
          <p:nvPr/>
        </p:nvSpPr>
        <p:spPr>
          <a:xfrm>
            <a:off x="464309" y="2577595"/>
            <a:ext cx="2933816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36 + 23</a:t>
            </a:r>
            <a:endParaRPr lang="ru-RU" sz="7200" b="0" cap="none" spc="0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98054967-EDAA-414D-9B86-F7EC63DB3373}"/>
              </a:ext>
            </a:extLst>
          </p:cNvPr>
          <p:cNvSpPr/>
          <p:nvPr/>
        </p:nvSpPr>
        <p:spPr>
          <a:xfrm>
            <a:off x="4218037" y="1697890"/>
            <a:ext cx="2933816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17 + 42</a:t>
            </a:r>
            <a:endParaRPr lang="ru-RU" sz="7200" b="0" cap="none" spc="0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C7503B0E-DB0F-42AD-A956-C6E75134E296}"/>
              </a:ext>
            </a:extLst>
          </p:cNvPr>
          <p:cNvSpPr/>
          <p:nvPr/>
        </p:nvSpPr>
        <p:spPr>
          <a:xfrm>
            <a:off x="4218037" y="2577594"/>
            <a:ext cx="2725426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82+ 15</a:t>
            </a:r>
            <a:endParaRPr lang="ru-RU" sz="7200" b="0" cap="none" spc="0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682ECA9A-6E2B-4042-9ECE-703BA0412863}"/>
              </a:ext>
            </a:extLst>
          </p:cNvPr>
          <p:cNvSpPr/>
          <p:nvPr/>
        </p:nvSpPr>
        <p:spPr>
          <a:xfrm>
            <a:off x="7792734" y="1697890"/>
            <a:ext cx="2933816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74 + 12</a:t>
            </a:r>
            <a:endParaRPr lang="ru-RU" sz="7200" b="0" cap="none" spc="0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803694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34AB96F-5871-4528-A7BD-2C14226436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474" y="0"/>
            <a:ext cx="12290474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3A4E0DD-B5A5-4536-88FE-F3B70F56749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31175" b="49767"/>
          <a:stretch/>
        </p:blipFill>
        <p:spPr>
          <a:xfrm>
            <a:off x="384518" y="641837"/>
            <a:ext cx="11221328" cy="5885571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781FAB2E-7A6F-40CD-B1D1-43B3E4A8729E}"/>
              </a:ext>
            </a:extLst>
          </p:cNvPr>
          <p:cNvSpPr/>
          <p:nvPr/>
        </p:nvSpPr>
        <p:spPr>
          <a:xfrm>
            <a:off x="1100371" y="203981"/>
            <a:ext cx="931665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0" cap="none" spc="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</a:rPr>
              <a:t>4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F6B9243C-DD07-491F-B311-034817D16E75}"/>
              </a:ext>
            </a:extLst>
          </p:cNvPr>
          <p:cNvSpPr/>
          <p:nvPr/>
        </p:nvSpPr>
        <p:spPr>
          <a:xfrm>
            <a:off x="1859281" y="203981"/>
            <a:ext cx="931665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</a:rPr>
              <a:t>5</a:t>
            </a:r>
            <a:endParaRPr lang="ru-RU" sz="11500" b="0" cap="none" spc="0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AF2BAF67-DF41-4D78-A1E9-C516E9F25D83}"/>
              </a:ext>
            </a:extLst>
          </p:cNvPr>
          <p:cNvSpPr/>
          <p:nvPr/>
        </p:nvSpPr>
        <p:spPr>
          <a:xfrm>
            <a:off x="283024" y="641837"/>
            <a:ext cx="918841" cy="186204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dirty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</a:rPr>
              <a:t>+</a:t>
            </a:r>
            <a:endParaRPr lang="ru-RU" sz="11500" b="0" cap="none" spc="0" dirty="0">
              <a:ln w="0"/>
              <a:solidFill>
                <a:srgbClr val="00B05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F89E5BEB-0D86-4D22-BA73-0EB15DA099F8}"/>
              </a:ext>
            </a:extLst>
          </p:cNvPr>
          <p:cNvSpPr/>
          <p:nvPr/>
        </p:nvSpPr>
        <p:spPr>
          <a:xfrm>
            <a:off x="1201865" y="1135005"/>
            <a:ext cx="931665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</a:rPr>
              <a:t>2</a:t>
            </a:r>
            <a:endParaRPr lang="ru-RU" sz="11500" b="0" cap="none" spc="0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8BABF58C-0CC2-4E16-801E-A6237397D49B}"/>
              </a:ext>
            </a:extLst>
          </p:cNvPr>
          <p:cNvSpPr/>
          <p:nvPr/>
        </p:nvSpPr>
        <p:spPr>
          <a:xfrm>
            <a:off x="1917576" y="1135005"/>
            <a:ext cx="931665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</a:rPr>
              <a:t>3</a:t>
            </a:r>
            <a:endParaRPr lang="ru-RU" sz="11500" b="0" cap="none" spc="0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</a:endParaRPr>
          </a:p>
        </p:txBody>
      </p: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188D3280-4DE1-4D3F-9DF4-E9B523689AF8}"/>
              </a:ext>
            </a:extLst>
          </p:cNvPr>
          <p:cNvCxnSpPr>
            <a:cxnSpLocks/>
          </p:cNvCxnSpPr>
          <p:nvPr/>
        </p:nvCxnSpPr>
        <p:spPr>
          <a:xfrm>
            <a:off x="1100371" y="2616427"/>
            <a:ext cx="1748870" cy="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2A025622-C246-4706-98B8-7A29BC3FA6AD}"/>
              </a:ext>
            </a:extLst>
          </p:cNvPr>
          <p:cNvSpPr/>
          <p:nvPr/>
        </p:nvSpPr>
        <p:spPr>
          <a:xfrm>
            <a:off x="1087547" y="2118783"/>
            <a:ext cx="931665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dirty="0">
                <a:ln w="0"/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</a:rPr>
              <a:t>6</a:t>
            </a:r>
            <a:endParaRPr lang="ru-RU" sz="11500" b="0" cap="none" spc="0" dirty="0">
              <a:ln w="0"/>
              <a:solidFill>
                <a:srgbClr val="7030A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</a:endParaRP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4A288E2E-CB41-4F18-A163-04B866411E10}"/>
              </a:ext>
            </a:extLst>
          </p:cNvPr>
          <p:cNvSpPr/>
          <p:nvPr/>
        </p:nvSpPr>
        <p:spPr>
          <a:xfrm>
            <a:off x="1930400" y="2171537"/>
            <a:ext cx="931665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dirty="0">
                <a:ln w="0"/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</a:rPr>
              <a:t>8</a:t>
            </a:r>
            <a:endParaRPr lang="ru-RU" sz="11500" b="0" cap="none" spc="0" dirty="0">
              <a:ln w="0"/>
              <a:solidFill>
                <a:srgbClr val="7030A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962086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34AB96F-5871-4528-A7BD-2C14226436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474" y="0"/>
            <a:ext cx="12290474" cy="6858000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EA01454E-EE7A-4305-B478-2F3FB72F1286}"/>
              </a:ext>
            </a:extLst>
          </p:cNvPr>
          <p:cNvSpPr/>
          <p:nvPr/>
        </p:nvSpPr>
        <p:spPr>
          <a:xfrm>
            <a:off x="4283951" y="533624"/>
            <a:ext cx="3286477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</a:rPr>
              <a:t>Задача.</a:t>
            </a:r>
            <a:r>
              <a:rPr lang="ru-RU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59977FD9-2CAF-499B-96EB-128CDEC27B20}"/>
              </a:ext>
            </a:extLst>
          </p:cNvPr>
          <p:cNvSpPr/>
          <p:nvPr/>
        </p:nvSpPr>
        <p:spPr>
          <a:xfrm>
            <a:off x="814383" y="1733953"/>
            <a:ext cx="1119088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</a:rPr>
              <a:t>От куска ситца отрезали 4 м</a:t>
            </a:r>
            <a:r>
              <a:rPr lang="ru-RU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4E4AD183-EECC-4198-99AC-0A4C7CB2CE84}"/>
              </a:ext>
            </a:extLst>
          </p:cNvPr>
          <p:cNvSpPr/>
          <p:nvPr/>
        </p:nvSpPr>
        <p:spPr>
          <a:xfrm>
            <a:off x="274990" y="2593956"/>
            <a:ext cx="11543546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</a:rPr>
              <a:t>н</a:t>
            </a:r>
            <a:r>
              <a:rPr lang="ru-RU" sz="72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</a:rPr>
              <a:t>а платье, а на передник 3 м</a:t>
            </a:r>
            <a:r>
              <a:rPr lang="ru-RU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308FB08B-B1A2-42A0-86E6-6CB1C02D3AB7}"/>
              </a:ext>
            </a:extLst>
          </p:cNvPr>
          <p:cNvSpPr/>
          <p:nvPr/>
        </p:nvSpPr>
        <p:spPr>
          <a:xfrm>
            <a:off x="373464" y="3538950"/>
            <a:ext cx="9369874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</a:rPr>
              <a:t>м</a:t>
            </a:r>
            <a:r>
              <a:rPr lang="ru-RU" sz="72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</a:rPr>
              <a:t>еньше. Сколько всего 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276D725A-6564-40BE-8556-7644EAA12363}"/>
              </a:ext>
            </a:extLst>
          </p:cNvPr>
          <p:cNvSpPr/>
          <p:nvPr/>
        </p:nvSpPr>
        <p:spPr>
          <a:xfrm>
            <a:off x="373464" y="4370453"/>
            <a:ext cx="1053685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</a:rPr>
              <a:t>м</a:t>
            </a:r>
            <a:r>
              <a:rPr lang="ru-RU" sz="72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</a:rPr>
              <a:t>етров ситца отрезали от </a:t>
            </a:r>
            <a:r>
              <a:rPr lang="ru-RU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2587537F-8575-43FB-B1DA-E578A2979A00}"/>
              </a:ext>
            </a:extLst>
          </p:cNvPr>
          <p:cNvSpPr/>
          <p:nvPr/>
        </p:nvSpPr>
        <p:spPr>
          <a:xfrm>
            <a:off x="373464" y="5315447"/>
            <a:ext cx="2831224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</a:rPr>
              <a:t>к</a:t>
            </a:r>
            <a:r>
              <a:rPr lang="ru-RU" sz="72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</a:rPr>
              <a:t>уска?</a:t>
            </a:r>
            <a:r>
              <a:rPr lang="ru-RU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413189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34AB96F-5871-4528-A7BD-2C14226436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474" y="0"/>
            <a:ext cx="12290474" cy="6858000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EA01454E-EE7A-4305-B478-2F3FB72F1286}"/>
              </a:ext>
            </a:extLst>
          </p:cNvPr>
          <p:cNvSpPr/>
          <p:nvPr/>
        </p:nvSpPr>
        <p:spPr>
          <a:xfrm>
            <a:off x="4283951" y="533624"/>
            <a:ext cx="3286477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</a:rPr>
              <a:t>Задача.</a:t>
            </a:r>
            <a:r>
              <a:rPr lang="ru-RU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59977FD9-2CAF-499B-96EB-128CDEC27B20}"/>
              </a:ext>
            </a:extLst>
          </p:cNvPr>
          <p:cNvSpPr/>
          <p:nvPr/>
        </p:nvSpPr>
        <p:spPr>
          <a:xfrm>
            <a:off x="373464" y="1820669"/>
            <a:ext cx="8121134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</a:rPr>
              <a:t>Начертите в тетрадях </a:t>
            </a:r>
            <a:r>
              <a:rPr lang="ru-RU" sz="4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4E4AD183-EECC-4198-99AC-0A4C7CB2CE84}"/>
              </a:ext>
            </a:extLst>
          </p:cNvPr>
          <p:cNvSpPr/>
          <p:nvPr/>
        </p:nvSpPr>
        <p:spPr>
          <a:xfrm>
            <a:off x="373464" y="2653561"/>
            <a:ext cx="10836620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</a:rPr>
              <a:t>п</a:t>
            </a:r>
            <a:r>
              <a:rPr lang="ru-RU" sz="6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</a:rPr>
              <a:t>рямоугольник со сторонами</a:t>
            </a:r>
            <a:r>
              <a:rPr lang="ru-RU" sz="4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308FB08B-B1A2-42A0-86E6-6CB1C02D3AB7}"/>
              </a:ext>
            </a:extLst>
          </p:cNvPr>
          <p:cNvSpPr/>
          <p:nvPr/>
        </p:nvSpPr>
        <p:spPr>
          <a:xfrm>
            <a:off x="373464" y="3562557"/>
            <a:ext cx="9712915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</a:rPr>
              <a:t>4см и 2 см. Найдите пери- </a:t>
            </a:r>
            <a:endParaRPr lang="ru-RU" sz="4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276D725A-6564-40BE-8556-7644EAA12363}"/>
              </a:ext>
            </a:extLst>
          </p:cNvPr>
          <p:cNvSpPr/>
          <p:nvPr/>
        </p:nvSpPr>
        <p:spPr>
          <a:xfrm>
            <a:off x="331897" y="4471553"/>
            <a:ext cx="11429731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</a:rPr>
              <a:t>м</a:t>
            </a:r>
            <a:r>
              <a:rPr lang="ru-RU" sz="6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</a:rPr>
              <a:t>етр данного прямоугольника </a:t>
            </a:r>
            <a:r>
              <a:rPr lang="ru-RU" sz="4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7562482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129</Words>
  <Application>Microsoft Office PowerPoint</Application>
  <PresentationFormat>Широкоэкранный</PresentationFormat>
  <Paragraphs>48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Анастасия</dc:creator>
  <cp:lastModifiedBy>Анастасия</cp:lastModifiedBy>
  <cp:revision>1</cp:revision>
  <dcterms:created xsi:type="dcterms:W3CDTF">2024-01-02T20:58:32Z</dcterms:created>
  <dcterms:modified xsi:type="dcterms:W3CDTF">2024-01-02T22:26:41Z</dcterms:modified>
</cp:coreProperties>
</file>