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1" r:id="rId3"/>
    <p:sldId id="304" r:id="rId4"/>
    <p:sldId id="305" r:id="rId5"/>
    <p:sldId id="303" r:id="rId6"/>
    <p:sldId id="307" r:id="rId7"/>
    <p:sldId id="308" r:id="rId8"/>
    <p:sldId id="309" r:id="rId9"/>
    <p:sldId id="312" r:id="rId10"/>
    <p:sldId id="313" r:id="rId11"/>
    <p:sldId id="317" r:id="rId12"/>
    <p:sldId id="306" r:id="rId13"/>
    <p:sldId id="314" r:id="rId14"/>
    <p:sldId id="315" r:id="rId15"/>
    <p:sldId id="316" r:id="rId16"/>
    <p:sldId id="286" r:id="rId17"/>
    <p:sldId id="288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320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215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0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F2225-D99F-418E-A3B4-6696452BE398}" type="datetimeFigureOut">
              <a:rPr lang="ru-RU"/>
              <a:pPr>
                <a:defRPr/>
              </a:pPr>
              <a:t>14.01.2024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BC0F8-9DB2-4218-AFDC-1FA0CC7DA5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lick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273CF-8615-4DA4-B1DC-68C9F4540585}" type="datetimeFigureOut">
              <a:rPr lang="ru-RU"/>
              <a:pPr>
                <a:defRPr/>
              </a:pPr>
              <a:t>14.01.2024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407B1-4E68-4534-9AD4-0A45BFC0BE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6195B-E2B6-4D70-9803-3DECDD7A2561}" type="datetimeFigureOut">
              <a:rPr lang="ru-RU"/>
              <a:pPr>
                <a:defRPr/>
              </a:pPr>
              <a:t>14.01.2024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5AFBA-282E-42EF-9317-9AB2C66B63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63258-B3A9-4B61-AD52-4BA6DFF85179}" type="datetimeFigureOut">
              <a:rPr lang="ru-RU"/>
              <a:pPr>
                <a:defRPr/>
              </a:pPr>
              <a:t>14.01.2024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7E554-FF35-4F09-9C45-A8B602D307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19A5B-E0B9-409F-BAEC-99EF20450329}" type="datetimeFigureOut">
              <a:rPr lang="ru-RU"/>
              <a:pPr>
                <a:defRPr/>
              </a:pPr>
              <a:t>14.01.2024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67A9A-779D-4AEB-93CA-DE31E697B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DAB33-6731-42DE-81BF-28CB51429B41}" type="datetimeFigureOut">
              <a:rPr lang="ru-RU"/>
              <a:pPr>
                <a:defRPr/>
              </a:pPr>
              <a:t>14.01.2024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4513E-1BCF-4987-804E-57B3A059D1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3AF2E-2EB0-4A96-A2E0-1667B0C92FCD}" type="datetimeFigureOut">
              <a:rPr lang="ru-RU"/>
              <a:pPr>
                <a:defRPr/>
              </a:pPr>
              <a:t>14.01.2024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D6D21-2A37-4323-9E4C-D59EF81F41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0CE8C-2F85-425E-AD30-7FCA58762DB2}" type="datetimeFigureOut">
              <a:rPr lang="ru-RU"/>
              <a:pPr>
                <a:defRPr/>
              </a:pPr>
              <a:t>14.01.2024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92622-701A-46EB-84AD-27AF9B0C73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51F8F-673B-4955-A7DA-2B58A18F870D}" type="datetimeFigureOut">
              <a:rPr lang="ru-RU"/>
              <a:pPr>
                <a:defRPr/>
              </a:pPr>
              <a:t>14.01.2024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750F3-29E4-4BCA-BF6E-75E53D5AF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A8DA6-1BFF-4CFA-BAC4-F171A85C47AA}" type="datetimeFigureOut">
              <a:rPr lang="ru-RU"/>
              <a:pPr>
                <a:defRPr/>
              </a:pPr>
              <a:t>14.01.2024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5D301-BE78-41AE-9723-36AA1B42FC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C8D73-2F74-4C83-B215-AC12FE3235D8}" type="datetimeFigureOut">
              <a:rPr lang="ru-RU"/>
              <a:pPr>
                <a:defRPr/>
              </a:pPr>
              <a:t>14.01.2024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F7A3F-0A27-4D9A-9C12-BF2D73480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767CF5-65E5-45B8-BF01-061EDDC8F264}" type="datetimeFigureOut">
              <a:rPr lang="ru-RU"/>
              <a:pPr>
                <a:defRPr/>
              </a:pPr>
              <a:t>14.01.2024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E4CDEE-9970-4A46-A076-A889156F28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spd="med">
    <p:sndAc>
      <p:stSnd>
        <p:snd r:embed="rId13" name="click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755650" y="404813"/>
            <a:ext cx="7772400" cy="2808287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</a:rPr>
              <a:t>День освобождения </a:t>
            </a:r>
            <a:br>
              <a:rPr lang="ru-RU" sz="3600" b="1" smtClean="0">
                <a:solidFill>
                  <a:srgbClr val="FF0000"/>
                </a:solidFill>
              </a:rPr>
            </a:br>
            <a:r>
              <a:rPr lang="ru-RU" sz="3600" b="1" smtClean="0">
                <a:solidFill>
                  <a:srgbClr val="FF0000"/>
                </a:solidFill>
              </a:rPr>
              <a:t>г. Воронежа от немецко-фашистских захватчиков -</a:t>
            </a:r>
            <a:br>
              <a:rPr lang="ru-RU" sz="3600" b="1" smtClean="0">
                <a:solidFill>
                  <a:srgbClr val="FF0000"/>
                </a:solidFill>
              </a:rPr>
            </a:br>
            <a:r>
              <a:rPr lang="ru-RU" sz="3600" b="1" smtClean="0">
                <a:solidFill>
                  <a:srgbClr val="FF0000"/>
                </a:solidFill>
              </a:rPr>
              <a:t>25 января 1943 г.</a:t>
            </a:r>
            <a:r>
              <a:rPr lang="ru-RU" sz="3600" smtClean="0"/>
              <a:t/>
            </a:r>
            <a:br>
              <a:rPr lang="ru-RU" sz="3600" smtClean="0"/>
            </a:br>
            <a:endParaRPr lang="ru-RU" sz="3600" smtClean="0"/>
          </a:p>
        </p:txBody>
      </p:sp>
      <p:pic>
        <p:nvPicPr>
          <p:cNvPr id="5" name="Рисунок 4" descr="original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2852738"/>
            <a:ext cx="8388350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6" descr="C:\Users\Наталья\Desktop\7980.97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3573463"/>
            <a:ext cx="3857625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 descr="slide-23"/>
          <p:cNvPicPr>
            <a:picLocks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84213" y="0"/>
            <a:ext cx="8459787" cy="6858000"/>
          </a:xfrm>
        </p:spPr>
      </p:pic>
    </p:spTree>
  </p:cSld>
  <p:clrMapOvr>
    <a:masterClrMapping/>
  </p:clrMapOvr>
  <p:transition spd="med">
    <p:sndAc>
      <p:stSnd>
        <p:snd r:embed="rId2" name="click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://ic.pics.livejournal.com/schurik2/19846198/378326/378326_original.jpg"/>
          <p:cNvPicPr>
            <a:picLocks noGrp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755650" y="188913"/>
            <a:ext cx="8388350" cy="6408737"/>
          </a:xfrm>
        </p:spPr>
      </p:pic>
    </p:spTree>
  </p:cSld>
  <p:clrMapOvr>
    <a:masterClrMapping/>
  </p:clrMapOvr>
  <p:transition spd="med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5" descr="img11"/>
          <p:cNvPicPr>
            <a:picLocks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755650" y="0"/>
            <a:ext cx="8388350" cy="6858000"/>
          </a:xfrm>
        </p:spPr>
      </p:pic>
    </p:spTree>
  </p:cSld>
  <p:clrMapOvr>
    <a:masterClrMapping/>
  </p:clrMapOvr>
  <p:transition spd="med">
    <p:sndAc>
      <p:stSnd>
        <p:snd r:embed="rId2" name="click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ED2152"/>
                </a:solidFill>
                <a:latin typeface="Times New Roman" pitchFamily="18" charset="0"/>
              </a:rPr>
              <a:t>Воронеж - прошлое и настоящее</a:t>
            </a:r>
            <a:br>
              <a:rPr lang="ru-RU" sz="4000" b="1" smtClean="0">
                <a:solidFill>
                  <a:srgbClr val="ED2152"/>
                </a:solidFill>
                <a:latin typeface="Times New Roman" pitchFamily="18" charset="0"/>
              </a:rPr>
            </a:br>
            <a:endParaRPr lang="ru-RU" sz="4000" smtClean="0">
              <a:solidFill>
                <a:srgbClr val="ED2152"/>
              </a:solidFill>
              <a:latin typeface="Times New Roman" pitchFamily="18" charset="0"/>
            </a:endParaRPr>
          </a:p>
        </p:txBody>
      </p:sp>
      <p:pic>
        <p:nvPicPr>
          <p:cNvPr id="9218" name="Picture 2" descr="jdvokz-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765175"/>
            <a:ext cx="4321175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 descr="jdvokz-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2349500"/>
            <a:ext cx="362108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ED2152"/>
                </a:solidFill>
                <a:latin typeface="Times New Roman" pitchFamily="18" charset="0"/>
              </a:rPr>
              <a:t>Воронеж - прошлое и настоящее</a:t>
            </a:r>
            <a:r>
              <a:rPr lang="ru-RU" sz="4000" b="1" smtClean="0">
                <a:solidFill>
                  <a:srgbClr val="948A54"/>
                </a:solidFill>
              </a:rPr>
              <a:t/>
            </a:r>
            <a:br>
              <a:rPr lang="ru-RU" sz="4000" b="1" smtClean="0">
                <a:solidFill>
                  <a:srgbClr val="948A54"/>
                </a:solidFill>
              </a:rPr>
            </a:br>
            <a:endParaRPr lang="ru-RU" sz="4000" smtClean="0"/>
          </a:p>
        </p:txBody>
      </p:sp>
      <p:pic>
        <p:nvPicPr>
          <p:cNvPr id="7170" name="Picture 2" descr="len-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908050"/>
            <a:ext cx="383063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len-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51375" y="2781300"/>
            <a:ext cx="4492625" cy="375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ED2152"/>
                </a:solidFill>
                <a:latin typeface="Times New Roman" pitchFamily="18" charset="0"/>
              </a:rPr>
              <a:t>Воронеж - прошлое и настоящее</a:t>
            </a:r>
            <a:br>
              <a:rPr lang="ru-RU" sz="4000" b="1" smtClean="0">
                <a:solidFill>
                  <a:srgbClr val="ED2152"/>
                </a:solidFill>
                <a:latin typeface="Times New Roman" pitchFamily="18" charset="0"/>
              </a:rPr>
            </a:br>
            <a:endParaRPr lang="ru-RU" sz="4000" smtClean="0">
              <a:solidFill>
                <a:srgbClr val="ED2152"/>
              </a:solidFill>
              <a:latin typeface="Times New Roman" pitchFamily="18" charset="0"/>
            </a:endParaRPr>
          </a:p>
        </p:txBody>
      </p:sp>
      <p:pic>
        <p:nvPicPr>
          <p:cNvPr id="6146" name="Picture 2" descr="kolcho-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981075"/>
            <a:ext cx="3887787" cy="367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kolcho-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0775" y="2708275"/>
            <a:ext cx="4213225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ED2152"/>
                </a:solidFill>
                <a:latin typeface="Times New Roman" pitchFamily="18" charset="0"/>
              </a:rPr>
              <a:t>Воронеж - прошлое и настоящее</a:t>
            </a:r>
            <a:r>
              <a:rPr lang="ru-RU" sz="4000" b="1" smtClean="0">
                <a:solidFill>
                  <a:srgbClr val="948A54"/>
                </a:solidFill>
              </a:rPr>
              <a:t/>
            </a:r>
            <a:br>
              <a:rPr lang="ru-RU" sz="4000" b="1" smtClean="0">
                <a:solidFill>
                  <a:srgbClr val="948A54"/>
                </a:solidFill>
              </a:rPr>
            </a:br>
            <a:endParaRPr lang="ru-RU" sz="4000" smtClean="0"/>
          </a:p>
        </p:txBody>
      </p:sp>
      <p:pic>
        <p:nvPicPr>
          <p:cNvPr id="8194" name="Picture 2" descr="rev-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1196975"/>
            <a:ext cx="383540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rev-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2205038"/>
            <a:ext cx="3676650" cy="424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ED2152"/>
                </a:solidFill>
                <a:latin typeface="Times New Roman" pitchFamily="18" charset="0"/>
              </a:rPr>
              <a:t>Воронеж - прошлое и настоящее</a:t>
            </a:r>
            <a:br>
              <a:rPr lang="ru-RU" sz="4000" b="1" smtClean="0">
                <a:solidFill>
                  <a:srgbClr val="ED2152"/>
                </a:solidFill>
                <a:latin typeface="Times New Roman" pitchFamily="18" charset="0"/>
              </a:rPr>
            </a:br>
            <a:endParaRPr lang="ru-RU" sz="4000" smtClean="0">
              <a:solidFill>
                <a:srgbClr val="ED2152"/>
              </a:solidFill>
              <a:latin typeface="Times New Roman" pitchFamily="18" charset="0"/>
            </a:endParaRPr>
          </a:p>
        </p:txBody>
      </p:sp>
      <p:pic>
        <p:nvPicPr>
          <p:cNvPr id="10242" name="Picture 2" descr="ytug-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196975"/>
            <a:ext cx="347345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 descr="ytug-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2852738"/>
            <a:ext cx="3905250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1" descr="5193234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0"/>
            <a:ext cx="8388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TextBox 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9038" y="639763"/>
            <a:ext cx="719931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img24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0113" y="2708275"/>
            <a:ext cx="3887787" cy="380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Воронеж-город-воинской-славы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8263" y="2708275"/>
            <a:ext cx="37687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ED2152"/>
                </a:solidFill>
                <a:latin typeface="Times New Roman" pitchFamily="18" charset="0"/>
              </a:rPr>
              <a:t>Памятник Славы</a:t>
            </a:r>
          </a:p>
        </p:txBody>
      </p:sp>
      <p:pic>
        <p:nvPicPr>
          <p:cNvPr id="31746" name="Picture 2" descr="C:\Users\Пользователь\Desktop\пам.славы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42988" y="1484313"/>
            <a:ext cx="3621087" cy="4105275"/>
          </a:xfrm>
        </p:spPr>
      </p:pic>
      <p:pic>
        <p:nvPicPr>
          <p:cNvPr id="31747" name="Picture 3" descr="C:\Users\Пользователь\Desktop\памятник славы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2363" y="2708275"/>
            <a:ext cx="3960812" cy="353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4"/>
          <p:cNvSpPr>
            <a:spLocks noGrp="1"/>
          </p:cNvSpPr>
          <p:nvPr>
            <p:ph type="title" idx="4294967295"/>
          </p:nvPr>
        </p:nvSpPr>
        <p:spPr>
          <a:xfrm>
            <a:off x="827088" y="274638"/>
            <a:ext cx="7859712" cy="6034087"/>
          </a:xfrm>
        </p:spPr>
        <p:txBody>
          <a:bodyPr/>
          <a:lstStyle/>
          <a:p>
            <a:r>
              <a:rPr lang="ru-RU" sz="3600" smtClean="0">
                <a:solidFill>
                  <a:srgbClr val="ED2152"/>
                </a:solidFill>
                <a:latin typeface="Times New Roman" pitchFamily="18" charset="0"/>
              </a:rPr>
              <a:t>Всякий раз, когда приближается 25 января- День освобождения Воронежа от немецко-фашистских захватчиков, мы вновь обращаемся к событиям далёких военных лет. В этом году исполняется 81 год со дня освобождения города и всего Правобережья реки Дон от немецко-фашистских захватчиков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ransition spd="med">
    <p:sndAc>
      <p:stSnd>
        <p:snd r:embed="rId2" name="click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ED2152"/>
                </a:solidFill>
                <a:latin typeface="Times New Roman" pitchFamily="18" charset="0"/>
              </a:rPr>
              <a:t>Мемориал на Чижовке</a:t>
            </a:r>
            <a:r>
              <a:rPr lang="ru-RU" smtClean="0"/>
              <a:t> </a:t>
            </a:r>
          </a:p>
        </p:txBody>
      </p:sp>
      <p:pic>
        <p:nvPicPr>
          <p:cNvPr id="32770" name="Picture 2" descr="C:\Users\Пользователь\Desktop\чижовка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71550" y="1557338"/>
            <a:ext cx="7704138" cy="5040312"/>
          </a:xfrm>
        </p:spPr>
      </p:pic>
    </p:spTree>
  </p:cSld>
  <p:clrMapOvr>
    <a:masterClrMapping/>
  </p:clrMapOvr>
  <p:transition spd="med"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1296988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ED2152"/>
                </a:solidFill>
                <a:latin typeface="Times New Roman" pitchFamily="18" charset="0"/>
              </a:rPr>
              <a:t>Площадь Победы</a:t>
            </a:r>
          </a:p>
        </p:txBody>
      </p:sp>
      <p:pic>
        <p:nvPicPr>
          <p:cNvPr id="33794" name="Picture 2" descr="C:\Users\Пользователь\Desktop\стелла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71550" y="1773238"/>
            <a:ext cx="2736850" cy="4392612"/>
          </a:xfrm>
        </p:spPr>
      </p:pic>
      <p:pic>
        <p:nvPicPr>
          <p:cNvPr id="33795" name="Picture 3" descr="C:\Users\Пользователь\Desktop\памятни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1275" y="1773238"/>
            <a:ext cx="50006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ED2152"/>
                </a:solidFill>
                <a:latin typeface="Times New Roman" pitchFamily="18" charset="0"/>
              </a:rPr>
              <a:t>Ротонда</a:t>
            </a:r>
          </a:p>
        </p:txBody>
      </p:sp>
      <p:pic>
        <p:nvPicPr>
          <p:cNvPr id="34818" name="Picture 2" descr="C:\Users\Пользователь\Desktop\ротонда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71550" y="1268413"/>
            <a:ext cx="7848600" cy="5329237"/>
          </a:xfrm>
        </p:spPr>
      </p:pic>
    </p:spTree>
  </p:cSld>
  <p:clrMapOvr>
    <a:masterClrMapping/>
  </p:clrMapOvr>
  <p:transition spd="med"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ED2152"/>
                </a:solidFill>
                <a:latin typeface="Times New Roman" pitchFamily="18" charset="0"/>
              </a:rPr>
              <a:t>Генерал Черняховский</a:t>
            </a:r>
          </a:p>
        </p:txBody>
      </p:sp>
      <p:pic>
        <p:nvPicPr>
          <p:cNvPr id="35842" name="Picture 2" descr="C:\Users\Пользователь\Desktop\генерал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187450" y="1196975"/>
            <a:ext cx="7632700" cy="5472113"/>
          </a:xfrm>
        </p:spPr>
      </p:pic>
    </p:spTree>
  </p:cSld>
  <p:clrMapOvr>
    <a:masterClrMapping/>
  </p:clrMapOvr>
  <p:transition spd="med"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C:\Users\Пользователь\Desktop\вечный огонь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03350" y="981075"/>
            <a:ext cx="6816725" cy="5256213"/>
          </a:xfrm>
        </p:spPr>
      </p:pic>
    </p:spTree>
  </p:cSld>
  <p:clrMapOvr>
    <a:masterClrMapping/>
  </p:clrMapOvr>
  <p:transition spd="med"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5" descr="img10"/>
          <p:cNvPicPr>
            <a:picLocks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827088" y="0"/>
            <a:ext cx="8316912" cy="6111875"/>
          </a:xfrm>
        </p:spPr>
      </p:pic>
    </p:spTree>
  </p:cSld>
  <p:clrMapOvr>
    <a:masterClrMapping/>
  </p:clrMapOvr>
  <p:transition spd="med">
    <p:sndAc>
      <p:stSnd>
        <p:snd r:embed="rId2" name="click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 descr="img2 (1)"/>
          <p:cNvPicPr>
            <a:picLocks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med">
    <p:sndAc>
      <p:stSnd>
        <p:snd r:embed="rId2" name="click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img2"/>
          <p:cNvPicPr>
            <a:picLocks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" y="0"/>
            <a:ext cx="8604250" cy="6858000"/>
          </a:xfrm>
        </p:spPr>
      </p:pic>
    </p:spTree>
  </p:cSld>
  <p:clrMapOvr>
    <a:masterClrMapping/>
  </p:clrMapOvr>
  <p:transition spd="med">
    <p:sndAc>
      <p:stSnd>
        <p:snd r:embed="rId2" name="click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5" descr="img3"/>
          <p:cNvPicPr>
            <a:picLocks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0"/>
            <a:ext cx="8675687" cy="6858000"/>
          </a:xfrm>
        </p:spPr>
      </p:pic>
    </p:spTree>
  </p:cSld>
  <p:clrMapOvr>
    <a:masterClrMapping/>
  </p:clrMapOvr>
  <p:transition spd="med">
    <p:sndAc>
      <p:stSnd>
        <p:snd r:embed="rId2" name="click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 descr="e8c0feffb03feb0153f6d64f839287db-800x"/>
          <p:cNvPicPr>
            <a:picLocks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" y="0"/>
            <a:ext cx="8604250" cy="6858000"/>
          </a:xfrm>
        </p:spPr>
      </p:pic>
    </p:spTree>
  </p:cSld>
  <p:clrMapOvr>
    <a:masterClrMapping/>
  </p:clrMapOvr>
  <p:transition spd="med">
    <p:sndAc>
      <p:stSnd>
        <p:snd r:embed="rId2" name="click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" descr="img5 (1)"/>
          <p:cNvPicPr>
            <a:picLocks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324975" cy="6858000"/>
          </a:xfrm>
        </p:spPr>
      </p:pic>
    </p:spTree>
  </p:cSld>
  <p:clrMapOvr>
    <a:masterClrMapping/>
  </p:clrMapOvr>
  <p:transition spd="med">
    <p:sndAc>
      <p:stSnd>
        <p:snd r:embed="rId2" name="click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5" descr="Dxw063LWoAYPBL_"/>
          <p:cNvPicPr>
            <a:picLocks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755650" y="260350"/>
            <a:ext cx="8137525" cy="6408738"/>
          </a:xfrm>
        </p:spPr>
      </p:pic>
    </p:spTree>
  </p:cSld>
  <p:clrMapOvr>
    <a:masterClrMapping/>
  </p:clrMapOvr>
  <p:transition spd="med">
    <p:sndAc>
      <p:stSnd>
        <p:snd r:embed="rId2" name="click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5" descr="slide-28"/>
          <p:cNvPicPr>
            <a:picLocks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971550" y="333375"/>
            <a:ext cx="7848600" cy="5975350"/>
          </a:xfrm>
        </p:spPr>
      </p:pic>
    </p:spTree>
  </p:cSld>
  <p:clrMapOvr>
    <a:masterClrMapping/>
  </p:clrMapOvr>
  <p:transition spd="med">
    <p:sndAc>
      <p:stSnd>
        <p:snd r:embed="rId2" name="click.wav"/>
      </p:stSnd>
    </p:sndAc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79</Words>
  <Application>Microsoft Office PowerPoint</Application>
  <PresentationFormat>Экран (4:3)</PresentationFormat>
  <Paragraphs>12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25</vt:i4>
      </vt:variant>
    </vt:vector>
  </HeadingPairs>
  <TitlesOfParts>
    <vt:vector size="40" baseType="lpstr">
      <vt:lpstr>Arial</vt:lpstr>
      <vt:lpstr>Calibri</vt:lpstr>
      <vt:lpstr>Times New Roman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День освобождения  г. Воронежа от немецко-фашистских захватчиков - 25 января 1943 г. </vt:lpstr>
      <vt:lpstr>Всякий раз, когда приближается 25 января- День освобождения Воронежа от немецко-фашистских захватчиков, мы вновь обращаемся к событиям далёких военных лет. В этом году исполняется 81 год со дня освобождения города и всего Правобережья реки Дон от немецко-фашистских захватчиков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Воронеж - прошлое и настоящее </vt:lpstr>
      <vt:lpstr>Воронеж - прошлое и настоящее </vt:lpstr>
      <vt:lpstr>Воронеж - прошлое и настоящее </vt:lpstr>
      <vt:lpstr>Воронеж - прошлое и настоящее </vt:lpstr>
      <vt:lpstr>Воронеж - прошлое и настоящее </vt:lpstr>
      <vt:lpstr>Слайд 18</vt:lpstr>
      <vt:lpstr>Памятник Славы</vt:lpstr>
      <vt:lpstr>Мемориал на Чижовке </vt:lpstr>
      <vt:lpstr>Площадь Победы</vt:lpstr>
      <vt:lpstr>Ротонда</vt:lpstr>
      <vt:lpstr>Генерал Черняховский</vt:lpstr>
      <vt:lpstr>Слайд 24</vt:lpstr>
      <vt:lpstr>Слайд 25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Вася</dc:creator>
  <cp:lastModifiedBy>Пользователь Windows</cp:lastModifiedBy>
  <cp:revision>64</cp:revision>
  <dcterms:created xsi:type="dcterms:W3CDTF">2013-01-24T14:34:17Z</dcterms:created>
  <dcterms:modified xsi:type="dcterms:W3CDTF">2024-01-14T17:13:51Z</dcterms:modified>
</cp:coreProperties>
</file>