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12192000"/>
  <p:notesSz cx="6865938" cy="95408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50" d="100"/>
          <a:sy n="50" d="100"/>
        </p:scale>
        <p:origin x="2774" y="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F1530-0D94-43E4-8057-0313DD8F81A8}" type="datetimeFigureOut">
              <a:rPr lang="ru-RU" smtClean="0"/>
              <a:t>28.11.2023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E6B25-7046-4994-9889-B52011A277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37425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F1530-0D94-43E4-8057-0313DD8F81A8}" type="datetimeFigureOut">
              <a:rPr lang="ru-RU" smtClean="0"/>
              <a:t>28.11.2023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E6B25-7046-4994-9889-B52011A277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9620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F1530-0D94-43E4-8057-0313DD8F81A8}" type="datetimeFigureOut">
              <a:rPr lang="ru-RU" smtClean="0"/>
              <a:t>28.11.2023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E6B25-7046-4994-9889-B52011A277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37569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F1530-0D94-43E4-8057-0313DD8F81A8}" type="datetimeFigureOut">
              <a:rPr lang="ru-RU" smtClean="0"/>
              <a:t>28.11.2023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E6B25-7046-4994-9889-B52011A277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51888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F1530-0D94-43E4-8057-0313DD8F81A8}" type="datetimeFigureOut">
              <a:rPr lang="ru-RU" smtClean="0"/>
              <a:t>28.11.2023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E6B25-7046-4994-9889-B52011A277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19684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F1530-0D94-43E4-8057-0313DD8F81A8}" type="datetimeFigureOut">
              <a:rPr lang="ru-RU" smtClean="0"/>
              <a:t>28.11.2023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E6B25-7046-4994-9889-B52011A277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87626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F1530-0D94-43E4-8057-0313DD8F81A8}" type="datetimeFigureOut">
              <a:rPr lang="ru-RU" smtClean="0"/>
              <a:t>28.11.2023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E6B25-7046-4994-9889-B52011A277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4815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F1530-0D94-43E4-8057-0313DD8F81A8}" type="datetimeFigureOut">
              <a:rPr lang="ru-RU" smtClean="0"/>
              <a:t>28.11.2023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E6B25-7046-4994-9889-B52011A277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93955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F1530-0D94-43E4-8057-0313DD8F81A8}" type="datetimeFigureOut">
              <a:rPr lang="ru-RU" smtClean="0"/>
              <a:t>28.11.2023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E6B25-7046-4994-9889-B52011A277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96028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F1530-0D94-43E4-8057-0313DD8F81A8}" type="datetimeFigureOut">
              <a:rPr lang="ru-RU" smtClean="0"/>
              <a:t>28.11.2023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E6B25-7046-4994-9889-B52011A277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27638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F1530-0D94-43E4-8057-0313DD8F81A8}" type="datetimeFigureOut">
              <a:rPr lang="ru-RU" smtClean="0"/>
              <a:t>28.11.2023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E6B25-7046-4994-9889-B52011A277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8752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5F1530-0D94-43E4-8057-0313DD8F81A8}" type="datetimeFigureOut">
              <a:rPr lang="ru-RU" smtClean="0"/>
              <a:t>28.11.2023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CE6B25-7046-4994-9889-B52011A277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95280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1219200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3503875"/>
            <a:ext cx="5829300" cy="3130974"/>
          </a:xfrm>
        </p:spPr>
        <p:txBody>
          <a:bodyPr>
            <a:normAutofit/>
          </a:bodyPr>
          <a:lstStyle/>
          <a:p>
            <a:r>
              <a:rPr lang="ba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Башҡорт халыҡ әкиәттәрен</a:t>
            </a:r>
            <a:br>
              <a:rPr lang="ba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ba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ba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ba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«Тылсымлы квадрат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4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аша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өйрәнеү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4513" b="94235" l="2985" r="100000">
                        <a14:foregroundMark x1="59851" y1="41750" x2="75224" y2="21272"/>
                        <a14:foregroundMark x1="12388" y1="44135" x2="11642" y2="65606"/>
                        <a14:foregroundMark x1="11642" y1="66600" x2="48507" y2="67594"/>
                        <a14:foregroundMark x1="48507" y1="65209" x2="29851" y2="42744"/>
                        <a14:foregroundMark x1="29552" y1="42744" x2="29552" y2="42744"/>
                        <a14:foregroundMark x1="29104" y1="43141" x2="12388" y2="43738"/>
                        <a14:foregroundMark x1="15672" y1="54871" x2="15672" y2="54871"/>
                        <a14:foregroundMark x1="21493" y1="62823" x2="21493" y2="62823"/>
                        <a14:foregroundMark x1="40896" y1="65606" x2="40896" y2="65606"/>
                        <a14:foregroundMark x1="43433" y1="82704" x2="43433" y2="82704"/>
                        <a14:foregroundMark x1="84478" y1="42744" x2="84478" y2="42744"/>
                        <a14:foregroundMark x1="88806" y1="42744" x2="88806" y2="4274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687" t="17555" r="6059" b="7058"/>
          <a:stretch/>
        </p:blipFill>
        <p:spPr>
          <a:xfrm>
            <a:off x="1424940" y="6904821"/>
            <a:ext cx="4008120" cy="2660852"/>
          </a:xfrm>
          <a:prstGeom prst="rect">
            <a:avLst/>
          </a:prstGeo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2133600" y="9166482"/>
            <a:ext cx="4011930" cy="194448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ba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Әҙерләне: Рысбаева Ә.С</a:t>
            </a:r>
            <a:r>
              <a:rPr lang="ba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424940" y="1300159"/>
            <a:ext cx="4472940" cy="138427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ba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Башҡортостан Республикаһының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ba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Әбйәлил районы Асҡар ауылының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ba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«Миләш» балалар баҡсаһы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ba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  бюджет мәктәпкәсә белем биреү учреждениеһы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2019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</TotalTime>
  <Words>26</Words>
  <Application>Microsoft Office PowerPoint</Application>
  <PresentationFormat>Широкоэкранный</PresentationFormat>
  <Paragraphs>6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Тема Office</vt:lpstr>
      <vt:lpstr>Башҡорт халыҡ әкиәттәрен  «Тылсымлы квадрат» аша өйрәнеү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AdminL</dc:creator>
  <cp:lastModifiedBy>AdminL</cp:lastModifiedBy>
  <cp:revision>4</cp:revision>
  <cp:lastPrinted>2023-11-28T18:52:19Z</cp:lastPrinted>
  <dcterms:created xsi:type="dcterms:W3CDTF">2023-11-28T18:12:33Z</dcterms:created>
  <dcterms:modified xsi:type="dcterms:W3CDTF">2023-11-28T18:52:43Z</dcterms:modified>
</cp:coreProperties>
</file>