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58" r:id="rId5"/>
    <p:sldId id="260" r:id="rId6"/>
    <p:sldId id="275" r:id="rId7"/>
    <p:sldId id="276" r:id="rId8"/>
    <p:sldId id="277" r:id="rId9"/>
    <p:sldId id="259" r:id="rId10"/>
    <p:sldId id="261" r:id="rId11"/>
    <p:sldId id="278" r:id="rId12"/>
    <p:sldId id="262" r:id="rId13"/>
    <p:sldId id="263" r:id="rId14"/>
    <p:sldId id="273" r:id="rId15"/>
    <p:sldId id="279" r:id="rId16"/>
    <p:sldId id="280" r:id="rId17"/>
    <p:sldId id="271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85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tags" Target="tags/tag1.xml" /><Relationship Id="rId2" Type="http://schemas.openxmlformats.org/officeDocument/2006/relationships/slide" Target="slides/slide1.xml" /><Relationship Id="rId20" Type="http://schemas.openxmlformats.org/officeDocument/2006/relationships/presProps" Target="presProps.xml" /><Relationship Id="rId21" Type="http://schemas.openxmlformats.org/officeDocument/2006/relationships/viewProps" Target="viewProps.xml" /><Relationship Id="rId22" Type="http://schemas.openxmlformats.org/officeDocument/2006/relationships/theme" Target="theme/theme1.xml" /><Relationship Id="rId23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3494C-7464-4894-863C-F66770EC80B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21158-AEB9-4D1A-BBFD-D91AD31EB7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D73494C-7464-4894-863C-F66770EC80BD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F121158-AEB9-4D1A-BBFD-D91AD31EB77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</p:sldLayoutIdLst>
  <p:transition/>
  <p:timing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microsoft.com/office/2007/relationships/hdphoto" Target="../media/image4.wdp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jpeg" /><Relationship Id="rId3" Type="http://schemas.microsoft.com/office/2007/relationships/hdphoto" Target="../media/image19.wdp" /><Relationship Id="rId4" Type="http://schemas.openxmlformats.org/officeDocument/2006/relationships/image" Target="../media/image20.jpeg" /><Relationship Id="rId5" Type="http://schemas.microsoft.com/office/2007/relationships/hdphoto" Target="../media/image21.wdp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2.jpeg" /><Relationship Id="rId3" Type="http://schemas.microsoft.com/office/2007/relationships/hdphoto" Target="../media/image23.wdp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4.jpeg" /><Relationship Id="rId3" Type="http://schemas.microsoft.com/office/2007/relationships/hdphoto" Target="../media/image25.wdp" /><Relationship Id="rId4" Type="http://schemas.openxmlformats.org/officeDocument/2006/relationships/image" Target="../media/image26.jpeg" /><Relationship Id="rId5" Type="http://schemas.microsoft.com/office/2007/relationships/hdphoto" Target="../media/image27.wdp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8.jpeg" /><Relationship Id="rId3" Type="http://schemas.microsoft.com/office/2007/relationships/hdphoto" Target="../media/image29.wdp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0.jpeg" /><Relationship Id="rId3" Type="http://schemas.microsoft.com/office/2007/relationships/hdphoto" Target="../media/image31.wdp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2.jpeg" /><Relationship Id="rId3" Type="http://schemas.microsoft.com/office/2007/relationships/hdphoto" Target="../media/image33.wdp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4.jpeg" /><Relationship Id="rId3" Type="http://schemas.microsoft.com/office/2007/relationships/hdphoto" Target="../media/image35.wdp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6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Relationship Id="rId3" Type="http://schemas.microsoft.com/office/2007/relationships/hdphoto" Target="../media/image8.wdp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jpeg" /><Relationship Id="rId3" Type="http://schemas.microsoft.com/office/2007/relationships/hdphoto" Target="../media/image13.wdp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Relationship Id="rId3" Type="http://schemas.microsoft.com/office/2007/relationships/hdphoto" Target="../media/image15.wdp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jpe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Picture 2" descr="https://sun6-21.userapi.com/impg/K6tvWVurwuzPAPXJ77NhOKBti3G23IAv_ImYZQ/f4IvSxvTXdk.jpg?size=1024x1021&amp;quality=95&amp;sign=e892486fd795874a8cc0bc22086d9816&amp;c_uniq_tag=A55eXfhsF9duBW_QhQ8cv2-df_knOgyV_5PFtyBvThU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332656"/>
            <a:ext cx="8424936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 descr="C:\Users\User\Desktop\img3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332656"/>
            <a:ext cx="4149970" cy="3587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23928" y="3045215"/>
            <a:ext cx="4885298" cy="3448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47664" y="548680"/>
            <a:ext cx="6192688" cy="508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val="579783654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188640"/>
            <a:ext cx="3019425" cy="4232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C:\Users\9FA5~1\AppData\Local\Temp\Rar$DIa2256.16668\1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47864" y="3119949"/>
            <a:ext cx="5616624" cy="346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43608" y="666826"/>
            <a:ext cx="7272808" cy="5454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4" name="Picture 2" descr="C:\Users\9FA5~1\AppData\Local\Temp\Rar$DIa4060.5825\Победа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560" y="1160709"/>
            <a:ext cx="756084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8" name="Picture 2" descr="https://webpulse.imgsmail.ru/imgpreview?mb=webpulse&amp;key=pulse_cabinet-image-88f49db7-fd47-4b5f-b66f-351d0f632f4a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476672"/>
            <a:ext cx="8284953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val="1974856133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42" name="Picture 2" descr="C:\Users\9FA5~1\AppData\Local\Temp\Rar$DIa9152.9053\сквер (2)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8240" y="548679"/>
            <a:ext cx="8632928" cy="543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val="253327683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2" descr="G:\Блокада Ленинграда\26_0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1520" y="260648"/>
            <a:ext cx="8640960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4" descr="C:\Users\User\Desktop\Leningrad-the-war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91170" y="404664"/>
            <a:ext cx="8757314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Users\User\Desktop\d5a53abdd8d39aa7e0972bf552222ddd_6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9632" y="188640"/>
            <a:ext cx="6696744" cy="648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Users\User\Desktop\img3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511" y="620688"/>
            <a:ext cx="8796469" cy="523576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102" name="Picture 6" descr="C:\Users\User\Desktop\a80ee2dc38a6db69af3578fe63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5" y="332656"/>
            <a:ext cx="4320480" cy="3154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C:\Users\User\Desktop\b9f74b7f096f43b200b67dc8cf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32040" y="908720"/>
            <a:ext cx="3886547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 descr="C:\Users\User\Desktop\Uroki-blokadnogo-Leningrad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2" y="3574436"/>
            <a:ext cx="4176464" cy="2923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Users\9FA5~1\AppData\Local\Temp\Rar$DIa1628.7192\3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5576" y="332656"/>
            <a:ext cx="7992888" cy="601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val="807400303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2" name="Picture 4" descr="C:\Users\9FA5~1\AppData\Local\Temp\Rar$DIa1628.20741\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548680"/>
            <a:ext cx="835292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val="1395680349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76338" y="1166813"/>
            <a:ext cx="679132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val="1029805556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G:\Блокада Ленинграда\maxresdefault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11560" y="332656"/>
            <a:ext cx="8123957" cy="6061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6.0.25"/>
  <p:tag name="AS_OS" val="Unix 5.15.0.1049"/>
  <p:tag name="AS_RELEASE_DATE" val="2023.09.14"/>
  <p:tag name="AS_TITLE" val="Aspose.Slides for .NET6"/>
  <p:tag name="AS_VERSION" val="23.9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image" Target="../media/image2.jpeg" /></Relationships>
</file>

<file path=ppt/theme/theme1.xml><?xml version="1.0" encoding="utf-8"?>
<a:theme xmlns:r="http://schemas.openxmlformats.org/officeDocument/2006/relationships"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Constantia"/>
        <a:cs typeface="Arial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Constantia"/>
        <a:cs typeface="Arial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Paper</Template>
  <Company>SPecialiST RePack</Company>
  <PresentationFormat>On-screen Show (4:3)</PresentationFormat>
  <Paragraphs>0</Paragraphs>
  <Slides>17</Slides>
  <Notes>0</Notes>
  <TotalTime>161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baseType="lpstr" size="21">
      <vt:lpstr>Arial</vt:lpstr>
      <vt:lpstr>Constantia</vt:lpstr>
      <vt:lpstr>Wingdings 2</vt:lpstr>
      <vt:lpstr>Бумажная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Марина</dc:creator>
  <cp:lastModifiedBy>Саша</cp:lastModifiedBy>
  <cp:revision>36</cp:revision>
  <dcterms:created xsi:type="dcterms:W3CDTF">2016-09-21T03:34:28Z</dcterms:created>
  <dcterms:modified xsi:type="dcterms:W3CDTF">2024-01-28T11:50:50Z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NXPowerLiteLastOptimized">
    <vt:lpwstr>3415929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S10.0.0</vt:lpwstr>
  </property>
</Properties>
</file>