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61" r:id="rId6"/>
    <p:sldId id="260" r:id="rId7"/>
    <p:sldId id="259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8" autoAdjust="0"/>
    <p:restoredTop sz="94660"/>
  </p:normalViewPr>
  <p:slideViewPr>
    <p:cSldViewPr>
      <p:cViewPr>
        <p:scale>
          <a:sx n="78" d="100"/>
          <a:sy n="78" d="100"/>
        </p:scale>
        <p:origin x="-117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C8D98-7B9E-4BA6-A9B4-F532CD331C5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34E7-5355-4D47-9A0D-8186E7977C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937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C8D98-7B9E-4BA6-A9B4-F532CD331C5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34E7-5355-4D47-9A0D-8186E7977C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447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C8D98-7B9E-4BA6-A9B4-F532CD331C5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34E7-5355-4D47-9A0D-8186E7977C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23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C8D98-7B9E-4BA6-A9B4-F532CD331C5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34E7-5355-4D47-9A0D-8186E7977C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6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C8D98-7B9E-4BA6-A9B4-F532CD331C5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34E7-5355-4D47-9A0D-8186E7977C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177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C8D98-7B9E-4BA6-A9B4-F532CD331C5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34E7-5355-4D47-9A0D-8186E7977C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785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C8D98-7B9E-4BA6-A9B4-F532CD331C5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34E7-5355-4D47-9A0D-8186E7977C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11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C8D98-7B9E-4BA6-A9B4-F532CD331C5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34E7-5355-4D47-9A0D-8186E7977C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44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C8D98-7B9E-4BA6-A9B4-F532CD331C5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34E7-5355-4D47-9A0D-8186E7977C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623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C8D98-7B9E-4BA6-A9B4-F532CD331C5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34E7-5355-4D47-9A0D-8186E7977C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773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C8D98-7B9E-4BA6-A9B4-F532CD331C5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534E7-5355-4D47-9A0D-8186E7977C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93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C8D98-7B9E-4BA6-A9B4-F532CD331C5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534E7-5355-4D47-9A0D-8186E7977C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887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10" Type="http://schemas.openxmlformats.org/officeDocument/2006/relationships/image" Target="../media/image11.png"/><Relationship Id="rId4" Type="http://schemas.openxmlformats.org/officeDocument/2006/relationships/image" Target="../media/image14.jpe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11.png"/><Relationship Id="rId4" Type="http://schemas.openxmlformats.org/officeDocument/2006/relationships/image" Target="../media/image21.jpe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31.jpe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11.png"/><Relationship Id="rId4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Ð¸Ð¸ Ð´ÐµÑÑÐºÐ¸Ð¹ ÑÐ°Ð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0" y="11603"/>
            <a:ext cx="9128530" cy="6846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3535" y="2699789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Наш детский сад</a:t>
            </a:r>
            <a:endParaRPr lang="ru-RU" sz="6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971600" y="528316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68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85" y="87391"/>
            <a:ext cx="8861927" cy="6648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helpcentr.ivn.eduru.ru/media/2021/02/27/1246006551/img4.jpg_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006" y="1655538"/>
            <a:ext cx="2037524" cy="1528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64896" cy="64807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Кто работает в детском саду?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4" name="Рисунок 3" descr="ÐÐ°ÑÑÐ¸Ð½ÐºÐ¸ Ð¿Ð¾ Ð·Ð°Ð¿ÑÐ¾ÑÑ ÑÑÑÐ¾Ð¸ÑÐµÐ»Ñ ÐºÐ°ÑÑÐ¸Ð½ÐºÐ° Ð´Ð»Ñ Ð´ÐµÑÐµÐ¹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15022" y="898959"/>
            <a:ext cx="1656184" cy="18722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ÐÐ°ÑÑÐ¸Ð½ÐºÐ¸ Ð¿Ð¾ Ð·Ð°Ð¿ÑÐ¾ÑÑ Ð¿Ð¾Ð²Ð°Ñ ÐºÐ°ÑÑÐ¸Ð½ÐºÐ° Ð´Ð»Ñ Ð´ÐµÑÐµÐ¹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656" y="3913749"/>
            <a:ext cx="1437743" cy="1941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ÐÐ¾ÑÐ¾Ð¶ÐµÐµ Ð¸Ð·Ð¾Ð±ÑÐ°Ð¶ÐµÐ½Ð¸Ðµ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774" y="997171"/>
            <a:ext cx="2232248" cy="2105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ÐÐ¾ÑÐ¾Ð¶ÐµÐµ Ð¸Ð·Ð¾Ð±ÑÐ°Ð¶ÐµÐ½Ð¸Ðµ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31863" y="3598539"/>
            <a:ext cx="1874790" cy="257225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ÐÐ¾ÑÐ¾Ð¶ÐµÐµ Ð¸Ð·Ð¾Ð±ÑÐ°Ð¶ÐµÐ½Ð¸Ðµ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5200" y="977367"/>
            <a:ext cx="1674614" cy="24342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ÐÐ°ÑÑÐ¸Ð½ÐºÐ¸ Ð¿Ð¾ Ð·Ð°Ð¿ÑÐ¾ÑÑ Ð²Ð¾ÑÐ¿Ð¸ÑÐ°ÑÐµÐ»Ñ ÐºÐ°ÑÑÐ¸Ð½ÐºÐ° Ð´Ð»Ñ Ð´ÐµÑÐµÐ¹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3279" y="3596195"/>
            <a:ext cx="2933729" cy="22191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ÐÐ°ÑÑÐ¸Ð½ÐºÐ¸ Ð¿Ð¾ Ð·Ð°Ð¿ÑÐ¾ÑÑ Ð³Ð°Ð»Ð¾ÑÐºÐ°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507" y="780187"/>
            <a:ext cx="917020" cy="866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ÐÐ°ÑÑÐ¸Ð½ÐºÐ¸ Ð¿Ð¾ Ð·Ð°Ð¿ÑÐ¾ÑÑ Ð³Ð°Ð»Ð¾ÑÐºÐ°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042" y="3598539"/>
            <a:ext cx="917020" cy="866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ÐÐ°ÑÑÐ¸Ð½ÐºÐ¸ Ð¿Ð¾ Ð·Ð°Ð¿ÑÐ¾ÑÑ Ð³Ð°Ð»Ð¾ÑÐºÐ°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6227" y="1008682"/>
            <a:ext cx="917020" cy="866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ÐÐ°ÑÑÐ¸Ð½ÐºÐ¸ Ð¿Ð¾ Ð·Ð°Ð¿ÑÐ¾ÑÑ Ð³Ð°Ð»Ð¾ÑÐºÐ°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6094" y="3480614"/>
            <a:ext cx="917020" cy="866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ÐÐ°ÑÑÐ¸Ð½ÐºÐ¸ Ð¿Ð¾ Ð·Ð°Ð¿ÑÐ¾ÑÑ Ð³Ð°Ð»Ð¾ÑÐºÐ°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0844" y="3556711"/>
            <a:ext cx="917020" cy="866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1126" y="1731371"/>
            <a:ext cx="1043975" cy="1043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17864" y="2058220"/>
            <a:ext cx="1043975" cy="1043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68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8" y="7938"/>
            <a:ext cx="9126537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Кто приводит тебя в детский сад?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4407" y="1124743"/>
            <a:ext cx="1007318" cy="3226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242434" y="1032442"/>
            <a:ext cx="1061271" cy="291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5060" y="2737844"/>
            <a:ext cx="1008112" cy="312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0131" y="2912515"/>
            <a:ext cx="1057636" cy="3270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9" descr="ÐÐ°ÑÑÐ¸Ð½ÐºÐ¸ Ð¿Ð¾ Ð·Ð°Ð¿ÑÐ¾ÑÑ Ð±ÑÑÐ°ÑÐ¸Ð½Ð¾  ÐºÐ°ÑÑÐ¸Ð½ÐºÐ¸ Ð´Ð»Ñ Ð´ÐµÑÐµÐ¹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7349" y="1124743"/>
            <a:ext cx="1640848" cy="2166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7" name="Picture 11" descr="ÐÐ°ÑÑÐ¸Ð½ÐºÐ¸ Ð¿Ð¾ Ð·Ð°Ð¿ÑÐ¾ÑÑ Ð±Ð°Ð±Ð° ÑÐ³Ð°  ÐºÐ°ÑÑÐ¸Ð½ÐºÐ¸ Ð´Ð»Ñ Ð´ÐµÑÐµÐ¹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121446" y="4014548"/>
            <a:ext cx="2780731" cy="2018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ÐÐ°ÑÑÐ¸Ð½ÐºÐ¸ Ð¿Ð¾ Ð·Ð°Ð¿ÑÐ¾ÑÑ Ð³Ð°Ð»Ð¾ÑÐºÐ°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60" y="1032443"/>
            <a:ext cx="791719" cy="747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ÐÐ°ÑÑÐ¸Ð½ÐºÐ¸ Ð¿Ð¾ Ð·Ð°Ð¿ÑÐ¾ÑÑ Ð³Ð°Ð»Ð¾ÑÐºÐ°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7788" y="1032442"/>
            <a:ext cx="791719" cy="747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ÐÐ°ÑÑÐ¸Ð½ÐºÐ¸ Ð¿Ð¾ Ð·Ð°Ð¿ÑÐ¾ÑÑ Ð³Ð°Ð»Ð¾ÑÐºÐ°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370" y="2271308"/>
            <a:ext cx="791719" cy="747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ÐÐ°ÑÑÐ¸Ð½ÐºÐ¸ Ð¿Ð¾ Ð·Ð°Ð¿ÑÐ¾ÑÑ Ð³Ð°Ð»Ð¾ÑÐºÐ°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9459" y="2645260"/>
            <a:ext cx="791719" cy="747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5785" y="2026848"/>
            <a:ext cx="1043975" cy="1043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5361" y="4687801"/>
            <a:ext cx="1043975" cy="1043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927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2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2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2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2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2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2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8" y="7938"/>
            <a:ext cx="9126537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</a:rPr>
              <a:t>Чем мы занимаемся в детском саду?</a:t>
            </a:r>
            <a:endParaRPr lang="ru-RU" sz="3600" b="1" dirty="0">
              <a:solidFill>
                <a:srgbClr val="00B0F0"/>
              </a:solidFill>
            </a:endParaRPr>
          </a:p>
        </p:txBody>
      </p:sp>
      <p:pic>
        <p:nvPicPr>
          <p:cNvPr id="4" name="Рисунок 3" descr="ÐÐ°ÑÑÐ¸Ð½ÐºÐ¸ Ð¿Ð¾ Ð·Ð°Ð¿ÑÐ¾ÑÑ Ð´ÐµÑÐ¸ ÑÐ¸ÑÑÑÑ ÐºÐ°ÑÑÐ¸Ð½ÐºÐ° Ð´Ð»Ñ Ð´ÐµÑÐµÐ¹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909" y="1196753"/>
            <a:ext cx="2736304" cy="1872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ÐÐ¾ÑÐ¾Ð¶ÐµÐµ Ð¸Ð·Ð¾Ð±ÑÐ°Ð¶ÐµÐ½Ð¸Ðµ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1225514"/>
            <a:ext cx="2834794" cy="1872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ÐÐ¾ÑÐ¾Ð¶ÐµÐµ Ð¸Ð·Ð¾Ð±ÑÐ°Ð¶ÐµÐ½Ð¸Ðµ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128100"/>
            <a:ext cx="2232248" cy="1966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ÐÐ¾ÑÐ¾Ð¶ÐµÐµ Ð¸Ð·Ð¾Ð±ÑÐ°Ð¶ÐµÐ½Ð¸Ðµ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3451" y="4307628"/>
            <a:ext cx="1716857" cy="1649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ÐÐ°ÑÑÐ¸Ð½ÐºÐ¸ Ð¿Ð¾ Ð·Ð°Ð¿ÑÐ¾ÑÑ Ð´ÐµÑÐ¸ ÑÐ¿ÑÑ ÐºÐ°ÑÑÐ¸Ð½ÐºÐ° Ð´Ð»Ñ Ð´ÐµÑÐµÐ¹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75781" y="3357025"/>
            <a:ext cx="2144197" cy="21424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2099256"/>
            <a:ext cx="1854698" cy="2515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 descr="ÐÐ°ÑÑÐ¸Ð½ÐºÐ¸ Ð¿Ð¾ Ð·Ð°Ð¿ÑÐ¾ÑÑ Ð³Ð°Ð»Ð¾ÑÐºÐ°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851562"/>
            <a:ext cx="791719" cy="747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ÐÐ°ÑÑÐ¸Ð½ÐºÐ¸ Ð¿Ð¾ Ð·Ð°Ð¿ÑÐ¾ÑÑ Ð³Ð°Ð»Ð¾ÑÐºÐ°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030747"/>
            <a:ext cx="791719" cy="747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ÐÐ°ÑÑÐ¸Ð½ÐºÐ¸ Ð¿Ð¾ Ð·Ð°Ð¿ÑÐ¾ÑÑ Ð³Ð°Ð»Ð¾ÑÐºÐ°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5346" y="2983073"/>
            <a:ext cx="791719" cy="747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ÐÐ°ÑÑÐ¸Ð½ÐºÐ¸ Ð¿Ð¾ Ð·Ð°Ð¿ÑÐ¾ÑÑ Ð³Ð°Ð»Ð¾ÑÐºÐ°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4201" y="3654984"/>
            <a:ext cx="791719" cy="747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ÐÐ°ÑÑÐ¸Ð½ÐºÐ¸ Ð¿Ð¾ Ð·Ð°Ð¿ÑÐ¾ÑÑ Ð³Ð°Ð»Ð¾ÑÐºÐ°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909" y="2907081"/>
            <a:ext cx="791719" cy="747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6654" y="3219729"/>
            <a:ext cx="1121854" cy="1121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485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8" y="7938"/>
            <a:ext cx="9126537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</a:rPr>
              <a:t>Что нужно обязательно сделать перед едой? </a:t>
            </a:r>
            <a:endParaRPr lang="ru-RU" sz="3200" b="1" dirty="0">
              <a:solidFill>
                <a:srgbClr val="00B0F0"/>
              </a:solidFill>
            </a:endParaRPr>
          </a:p>
        </p:txBody>
      </p:sp>
      <p:pic>
        <p:nvPicPr>
          <p:cNvPr id="4" name="Рисунок 3" descr="ÐÐ°ÑÑÐ¸Ð½ÐºÐ¸ Ð¿Ð¾ Ð·Ð°Ð¿ÑÐ¾ÑÑ Ð´ÐµÑÐ¸ ÑÐ¿ÑÑ ÐºÐ°ÑÑÐ¸Ð½ÐºÐ° Ð´Ð»Ñ Ð´ÐµÑÐµÐ¹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1124744"/>
            <a:ext cx="2592288" cy="23066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31640" y="3437058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</a:rPr>
              <a:t>Поспать</a:t>
            </a:r>
            <a:endParaRPr lang="ru-RU" sz="2800" b="1" dirty="0">
              <a:solidFill>
                <a:srgbClr val="00B0F0"/>
              </a:solidFill>
            </a:endParaRPr>
          </a:p>
        </p:txBody>
      </p:sp>
      <p:pic>
        <p:nvPicPr>
          <p:cNvPr id="717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2942" y="1240104"/>
            <a:ext cx="2831792" cy="2247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942734" y="3490539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</a:rPr>
              <a:t>Поиграть</a:t>
            </a:r>
            <a:endParaRPr lang="ru-RU" sz="2800" b="1" dirty="0">
              <a:solidFill>
                <a:srgbClr val="00B0F0"/>
              </a:solidFill>
            </a:endParaRPr>
          </a:p>
        </p:txBody>
      </p:sp>
      <p:pic>
        <p:nvPicPr>
          <p:cNvPr id="7173" name="Picture 5" descr="C:\МАМА документы флешка\АЛГОРИТМ\hello_html_m2718fbb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212976"/>
            <a:ext cx="2117913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19872" y="5399638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</a:rPr>
              <a:t>Помыть руки</a:t>
            </a:r>
            <a:endParaRPr lang="ru-RU" sz="2800" b="1" dirty="0">
              <a:solidFill>
                <a:srgbClr val="00B0F0"/>
              </a:solidFill>
            </a:endParaRPr>
          </a:p>
        </p:txBody>
      </p:sp>
      <p:pic>
        <p:nvPicPr>
          <p:cNvPr id="15" name="Picture 2" descr="ÐÐ°ÑÑÐ¸Ð½ÐºÐ¸ Ð¿Ð¾ Ð·Ð°Ð¿ÑÐ¾ÑÑ Ð³Ð°Ð»Ð¾ÑÐºÐ°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806595"/>
            <a:ext cx="1016704" cy="960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4185" y="1658518"/>
            <a:ext cx="1239086" cy="1239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6669" y="1899272"/>
            <a:ext cx="1226718" cy="1226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66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8" y="7938"/>
            <a:ext cx="9126537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Что бывает раньше?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14376" y="3889633"/>
            <a:ext cx="1657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</a:rPr>
              <a:t>Завтрак</a:t>
            </a:r>
            <a:endParaRPr lang="ru-RU" sz="3200" b="1" dirty="0">
              <a:solidFill>
                <a:srgbClr val="00B0F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6136" y="5517232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</a:rPr>
              <a:t>Обед</a:t>
            </a:r>
            <a:endParaRPr lang="ru-RU" sz="3200" b="1" dirty="0">
              <a:solidFill>
                <a:srgbClr val="00B0F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290100"/>
            <a:ext cx="3456384" cy="23049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ÐÐ°ÑÑÐ¸Ð½ÐºÐ¸ Ð¿Ð¾ Ð·Ð°Ð¿ÑÐ¾ÑÑ Ð³Ð°Ð»Ð¾ÑÐºÐ°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710" y="980728"/>
            <a:ext cx="1016704" cy="960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1752" y="3340814"/>
            <a:ext cx="3203848" cy="2104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431381"/>
            <a:ext cx="1703112" cy="170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20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8" y="7938"/>
            <a:ext cx="9126537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Что бывает раньше?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34377" y="3431381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</a:rPr>
              <a:t>Обед</a:t>
            </a:r>
            <a:endParaRPr lang="ru-RU" sz="3200" b="1" dirty="0">
              <a:solidFill>
                <a:srgbClr val="00B0F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52120" y="5368859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B0F0"/>
                </a:solidFill>
              </a:rPr>
              <a:t>У</a:t>
            </a:r>
            <a:r>
              <a:rPr lang="ru-RU" sz="3200" b="1" dirty="0" smtClean="0">
                <a:solidFill>
                  <a:srgbClr val="00B0F0"/>
                </a:solidFill>
              </a:rPr>
              <a:t>жин</a:t>
            </a:r>
            <a:endParaRPr lang="ru-RU" sz="3200" b="1" dirty="0">
              <a:solidFill>
                <a:srgbClr val="00B0F0"/>
              </a:solidFill>
            </a:endParaRPr>
          </a:p>
        </p:txBody>
      </p:sp>
      <p:pic>
        <p:nvPicPr>
          <p:cNvPr id="10" name="Picture 2" descr="ÐÐ°ÑÑÐ¸Ð½ÐºÐ¸ Ð¿Ð¾ Ð·Ð°Ð¿ÑÐ¾ÑÑ Ð³Ð°Ð»Ð¾ÑÐºÐ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600" y="1128234"/>
            <a:ext cx="1016704" cy="960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6708" y="3501008"/>
            <a:ext cx="3017912" cy="20182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633824"/>
            <a:ext cx="1487088" cy="1487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352503"/>
            <a:ext cx="2281321" cy="2281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885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8" y="7938"/>
            <a:ext cx="9126537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79712" y="2492896"/>
            <a:ext cx="518457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Составитель интерактивной игры </a:t>
            </a:r>
          </a:p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«Наш детский сад»</a:t>
            </a:r>
          </a:p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Воспитатель Рогова Н.Н.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900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58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Наш детский сад</vt:lpstr>
      <vt:lpstr>Кто работает в детском саду?</vt:lpstr>
      <vt:lpstr>Кто приводит тебя в детский сад?</vt:lpstr>
      <vt:lpstr>Чем мы занимаемся в детском саду?</vt:lpstr>
      <vt:lpstr>Что нужно обязательно сделать перед едой? </vt:lpstr>
      <vt:lpstr>Что бывает раньше?</vt:lpstr>
      <vt:lpstr>Что бывает раньше?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Home-PC</dc:creator>
  <cp:lastModifiedBy>User</cp:lastModifiedBy>
  <cp:revision>99</cp:revision>
  <dcterms:created xsi:type="dcterms:W3CDTF">2019-02-25T15:09:16Z</dcterms:created>
  <dcterms:modified xsi:type="dcterms:W3CDTF">2024-01-28T08:50:24Z</dcterms:modified>
</cp:coreProperties>
</file>