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5" r:id="rId4"/>
    <p:sldId id="276" r:id="rId5"/>
    <p:sldId id="279" r:id="rId6"/>
    <p:sldId id="278" r:id="rId7"/>
    <p:sldId id="28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3728" autoAdjust="0"/>
  </p:normalViewPr>
  <p:slideViewPr>
    <p:cSldViewPr>
      <p:cViewPr>
        <p:scale>
          <a:sx n="64" d="100"/>
          <a:sy n="64" d="100"/>
        </p:scale>
        <p:origin x="-1566" y="-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12" Type="http://schemas.openxmlformats.org/officeDocument/2006/relationships/image" Target="../media/image10.png"/><Relationship Id="rId2" Type="http://schemas.openxmlformats.org/officeDocument/2006/relationships/audio" Target="../media/audio1.wav"/><Relationship Id="rId16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microsoft.com/office/2007/relationships/hdphoto" Target="../media/hdphoto2.wdp"/><Relationship Id="rId18" Type="http://schemas.microsoft.com/office/2007/relationships/hdphoto" Target="../media/hdphoto4.wdp"/><Relationship Id="rId3" Type="http://schemas.openxmlformats.org/officeDocument/2006/relationships/image" Target="../media/image3.jpe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17" Type="http://schemas.openxmlformats.org/officeDocument/2006/relationships/image" Target="../media/image23.png"/><Relationship Id="rId2" Type="http://schemas.openxmlformats.org/officeDocument/2006/relationships/audio" Target="../media/audio1.wav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9.jpeg"/><Relationship Id="rId5" Type="http://schemas.openxmlformats.org/officeDocument/2006/relationships/image" Target="../media/image5.jpeg"/><Relationship Id="rId15" Type="http://schemas.microsoft.com/office/2007/relationships/hdphoto" Target="../media/hdphoto3.wdp"/><Relationship Id="rId10" Type="http://schemas.openxmlformats.org/officeDocument/2006/relationships/image" Target="../media/image18.png"/><Relationship Id="rId4" Type="http://schemas.openxmlformats.org/officeDocument/2006/relationships/image" Target="../media/image14.jpeg"/><Relationship Id="rId9" Type="http://schemas.openxmlformats.org/officeDocument/2006/relationships/image" Target="../media/image17.jpeg"/><Relationship Id="rId1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microsoft.com/office/2007/relationships/hdphoto" Target="../media/hdphoto6.wdp"/><Relationship Id="rId18" Type="http://schemas.openxmlformats.org/officeDocument/2006/relationships/image" Target="../media/image32.png"/><Relationship Id="rId3" Type="http://schemas.openxmlformats.org/officeDocument/2006/relationships/image" Target="../media/image4.jpeg"/><Relationship Id="rId7" Type="http://schemas.openxmlformats.org/officeDocument/2006/relationships/image" Target="../media/image25.jpeg"/><Relationship Id="rId12" Type="http://schemas.openxmlformats.org/officeDocument/2006/relationships/image" Target="../media/image29.png"/><Relationship Id="rId17" Type="http://schemas.microsoft.com/office/2007/relationships/hdphoto" Target="../media/hdphoto8.wdp"/><Relationship Id="rId2" Type="http://schemas.openxmlformats.org/officeDocument/2006/relationships/audio" Target="../media/audio1.wav"/><Relationship Id="rId16" Type="http://schemas.openxmlformats.org/officeDocument/2006/relationships/image" Target="../media/image31.png"/><Relationship Id="rId20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11" Type="http://schemas.openxmlformats.org/officeDocument/2006/relationships/image" Target="../media/image28.png"/><Relationship Id="rId5" Type="http://schemas.openxmlformats.org/officeDocument/2006/relationships/image" Target="../media/image7.jpeg"/><Relationship Id="rId15" Type="http://schemas.microsoft.com/office/2007/relationships/hdphoto" Target="../media/hdphoto7.wdp"/><Relationship Id="rId10" Type="http://schemas.openxmlformats.org/officeDocument/2006/relationships/image" Target="../media/image27.png"/><Relationship Id="rId19" Type="http://schemas.microsoft.com/office/2007/relationships/hdphoto" Target="../media/hdphoto9.wdp"/><Relationship Id="rId4" Type="http://schemas.openxmlformats.org/officeDocument/2006/relationships/image" Target="../media/image6.jpeg"/><Relationship Id="rId9" Type="http://schemas.microsoft.com/office/2007/relationships/hdphoto" Target="../media/hdphoto5.wdp"/><Relationship Id="rId14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13" Type="http://schemas.openxmlformats.org/officeDocument/2006/relationships/image" Target="../media/image40.png"/><Relationship Id="rId18" Type="http://schemas.microsoft.com/office/2007/relationships/hdphoto" Target="../media/hdphoto13.wdp"/><Relationship Id="rId3" Type="http://schemas.openxmlformats.org/officeDocument/2006/relationships/image" Target="../media/image5.jpeg"/><Relationship Id="rId7" Type="http://schemas.openxmlformats.org/officeDocument/2006/relationships/image" Target="../media/image35.jpeg"/><Relationship Id="rId12" Type="http://schemas.openxmlformats.org/officeDocument/2006/relationships/image" Target="../media/image39.png"/><Relationship Id="rId17" Type="http://schemas.openxmlformats.org/officeDocument/2006/relationships/image" Target="../media/image42.png"/><Relationship Id="rId2" Type="http://schemas.openxmlformats.org/officeDocument/2006/relationships/audio" Target="../media/audio1.wav"/><Relationship Id="rId16" Type="http://schemas.microsoft.com/office/2007/relationships/hdphoto" Target="../media/hdphoto12.wdp"/><Relationship Id="rId20" Type="http://schemas.microsoft.com/office/2007/relationships/hdphoto" Target="../media/hdphoto14.wdp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11" Type="http://schemas.microsoft.com/office/2007/relationships/hdphoto" Target="../media/hdphoto10.wdp"/><Relationship Id="rId5" Type="http://schemas.openxmlformats.org/officeDocument/2006/relationships/image" Target="../media/image7.jpeg"/><Relationship Id="rId15" Type="http://schemas.openxmlformats.org/officeDocument/2006/relationships/image" Target="../media/image41.png"/><Relationship Id="rId10" Type="http://schemas.openxmlformats.org/officeDocument/2006/relationships/image" Target="../media/image38.png"/><Relationship Id="rId19" Type="http://schemas.openxmlformats.org/officeDocument/2006/relationships/image" Target="../media/image43.png"/><Relationship Id="rId4" Type="http://schemas.openxmlformats.org/officeDocument/2006/relationships/image" Target="../media/image6.jpeg"/><Relationship Id="rId9" Type="http://schemas.openxmlformats.org/officeDocument/2006/relationships/image" Target="../media/image37.jpeg"/><Relationship Id="rId14" Type="http://schemas.microsoft.com/office/2007/relationships/hdphoto" Target="../media/hdphoto11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48.jpeg"/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12" Type="http://schemas.openxmlformats.org/officeDocument/2006/relationships/image" Target="../media/image4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46.jpeg"/><Relationship Id="rId5" Type="http://schemas.openxmlformats.org/officeDocument/2006/relationships/image" Target="../media/image14.jpeg"/><Relationship Id="rId15" Type="http://schemas.openxmlformats.org/officeDocument/2006/relationships/image" Target="../media/image50.jpeg"/><Relationship Id="rId10" Type="http://schemas.openxmlformats.org/officeDocument/2006/relationships/image" Target="../media/image45.jpeg"/><Relationship Id="rId4" Type="http://schemas.openxmlformats.org/officeDocument/2006/relationships/image" Target="../media/image4.jpeg"/><Relationship Id="rId9" Type="http://schemas.openxmlformats.org/officeDocument/2006/relationships/image" Target="../media/image44.jpeg"/><Relationship Id="rId14" Type="http://schemas.openxmlformats.org/officeDocument/2006/relationships/image" Target="../media/image4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0"/>
            <a:ext cx="7772400" cy="371475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Интерактивная игра по развитию речи для детей подготовительной группы</a:t>
            </a:r>
            <a:br>
              <a:rPr lang="ru-RU" sz="3600" dirty="0" smtClean="0"/>
            </a:br>
            <a:r>
              <a:rPr lang="ru-RU" sz="7200" dirty="0" smtClean="0"/>
              <a:t>«Как зовут детей?»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85948" y="5105400"/>
            <a:ext cx="7058052" cy="1752600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00298" y="1285860"/>
            <a:ext cx="4572032" cy="4214842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500298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786314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643306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929322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500298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643306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786314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929322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392" name="AutoShape 8" descr="&amp;Kcy;&amp;acy;&amp;rcy;&amp;tcy;&amp;icy;&amp;ncy;&amp;kcy;&amp;icy; &amp;pcy;&amp;ocy; &amp;zcy;&amp;acy;&amp;pcy;&amp;rcy;&amp;ocy;&amp;scy;&amp;ucy; &amp;acy;&amp;ncy;&amp;acy;&amp;ncy;&amp;acy;&amp;scy;"/>
          <p:cNvSpPr>
            <a:spLocks noChangeAspect="1" noChangeArrowheads="1"/>
          </p:cNvSpPr>
          <p:nvPr/>
        </p:nvSpPr>
        <p:spPr bwMode="auto">
          <a:xfrm>
            <a:off x="155575" y="-1790700"/>
            <a:ext cx="22764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&amp;Kcy;&amp;acy;&amp;rcy;&amp;tcy;&amp;icy;&amp;ncy;&amp;kcy;&amp;icy; &amp;pcy;&amp;ocy; &amp;zcy;&amp;acy;&amp;pcy;&amp;rcy;&amp;ocy;&amp;scy;&amp;ucy; &amp;acy;&amp;ncy;&amp;acy;&amp;ncy;&amp;acy;&amp;scy;"/>
          <p:cNvSpPr>
            <a:spLocks noChangeAspect="1" noChangeArrowheads="1"/>
          </p:cNvSpPr>
          <p:nvPr/>
        </p:nvSpPr>
        <p:spPr bwMode="auto">
          <a:xfrm>
            <a:off x="155575" y="-1790700"/>
            <a:ext cx="22764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6" name="Picture 12" descr="&amp;Kcy;&amp;acy;&amp;rcy;&amp;tcy;&amp;icy;&amp;ncy;&amp;kcy;&amp;icy; &amp;pcy;&amp;ocy; &amp;zcy;&amp;acy;&amp;pcy;&amp;rcy;&amp;ocy;&amp;scy;&amp;ucy; &amp;acy;&amp;ncy;&amp;acy;&amp;ncy;&amp;acy;&amp;scy;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228662"/>
            <a:ext cx="1143008" cy="1057223"/>
          </a:xfrm>
          <a:prstGeom prst="rect">
            <a:avLst/>
          </a:prstGeom>
          <a:noFill/>
        </p:spPr>
      </p:pic>
      <p:pic>
        <p:nvPicPr>
          <p:cNvPr id="28" name="Picture 14" descr="&amp;Kcy;&amp;acy;&amp;rcy;&amp;tcy;&amp;icy;&amp;ncy;&amp;kcy;&amp;icy; &amp;pcy;&amp;ocy; &amp;zcy;&amp;acy;&amp;pcy;&amp;rcy;&amp;ocy;&amp;scy;&amp;ucy; &amp;bcy;&amp;ucy;&amp;kcy;&amp;vcy;&amp;ycy;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5357826"/>
            <a:ext cx="1071570" cy="968108"/>
          </a:xfrm>
          <a:prstGeom prst="rect">
            <a:avLst/>
          </a:prstGeom>
          <a:noFill/>
        </p:spPr>
      </p:pic>
      <p:pic>
        <p:nvPicPr>
          <p:cNvPr id="16400" name="Picture 16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1928802"/>
            <a:ext cx="1017083" cy="1000132"/>
          </a:xfrm>
          <a:prstGeom prst="rect">
            <a:avLst/>
          </a:prstGeom>
          <a:noFill/>
        </p:spPr>
      </p:pic>
      <p:pic>
        <p:nvPicPr>
          <p:cNvPr id="33" name="Рисунок 32" descr="bukvach-291x300.jpg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9520" y="5286388"/>
            <a:ext cx="1000132" cy="1031064"/>
          </a:xfrm>
          <a:prstGeom prst="rect">
            <a:avLst/>
          </a:prstGeom>
        </p:spPr>
      </p:pic>
      <p:pic>
        <p:nvPicPr>
          <p:cNvPr id="34" name="Рисунок 33" descr="bukvag-270x300.jpg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3" y="3754428"/>
            <a:ext cx="928694" cy="1031883"/>
          </a:xfrm>
          <a:prstGeom prst="rect">
            <a:avLst/>
          </a:prstGeom>
        </p:spPr>
      </p:pic>
      <p:pic>
        <p:nvPicPr>
          <p:cNvPr id="35" name="Рисунок 34" descr="bukvai-300x286.jpg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8082" y="483364"/>
            <a:ext cx="1071570" cy="1021563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1402" y="1952625"/>
            <a:ext cx="1146175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801" y="483363"/>
            <a:ext cx="1022077" cy="962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9520" y="3611829"/>
            <a:ext cx="1146175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8407" y="150848"/>
            <a:ext cx="1176337" cy="121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2544" y="290548"/>
            <a:ext cx="1127125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5" cstate="email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3418" b="94354" l="10000" r="8904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8084" y="180629"/>
            <a:ext cx="1439467" cy="1153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7.91908E-6 L 0.45573 0.74659 " pathEditMode="relative" ptsTypes="AA">
                                      <p:cBhvr>
                                        <p:cTn id="1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50867E-6 L -0.54098 0.52601 " pathEditMode="relative" ptsTypes="AA">
                                      <p:cBhvr>
                                        <p:cTn id="2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64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0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517 -0.01249 L -0.41041 0.7211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271" y="3667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4 0.03052 L 0.57812 0.02612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854" y="-23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00298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786314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643306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929322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500298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643306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786314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929322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392" name="AutoShape 8" descr="&amp;Kcy;&amp;acy;&amp;rcy;&amp;tcy;&amp;icy;&amp;ncy;&amp;kcy;&amp;icy; &amp;pcy;&amp;ocy; &amp;zcy;&amp;acy;&amp;pcy;&amp;rcy;&amp;ocy;&amp;scy;&amp;ucy; &amp;acy;&amp;ncy;&amp;acy;&amp;ncy;&amp;acy;&amp;scy;"/>
          <p:cNvSpPr>
            <a:spLocks noChangeAspect="1" noChangeArrowheads="1"/>
          </p:cNvSpPr>
          <p:nvPr/>
        </p:nvSpPr>
        <p:spPr bwMode="auto">
          <a:xfrm>
            <a:off x="155575" y="-1790700"/>
            <a:ext cx="22764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&amp;Kcy;&amp;acy;&amp;rcy;&amp;tcy;&amp;icy;&amp;ncy;&amp;kcy;&amp;icy; &amp;pcy;&amp;ocy; &amp;zcy;&amp;acy;&amp;pcy;&amp;rcy;&amp;ocy;&amp;scy;&amp;ucy; &amp;acy;&amp;ncy;&amp;acy;&amp;ncy;&amp;acy;&amp;scy;"/>
          <p:cNvSpPr>
            <a:spLocks noChangeAspect="1" noChangeArrowheads="1"/>
          </p:cNvSpPr>
          <p:nvPr/>
        </p:nvSpPr>
        <p:spPr bwMode="auto">
          <a:xfrm>
            <a:off x="155575" y="-1790700"/>
            <a:ext cx="22764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" name="Picture 14" descr="&amp;Kcy;&amp;acy;&amp;rcy;&amp;tcy;&amp;icy;&amp;ncy;&amp;kcy;&amp;icy; &amp;pcy;&amp;ocy; &amp;zcy;&amp;acy;&amp;pcy;&amp;rcy;&amp;ocy;&amp;scy;&amp;ucy; &amp;bcy;&amp;ucy;&amp;kcy;&amp;vcy;&amp;ycy;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5357826"/>
            <a:ext cx="1071570" cy="968108"/>
          </a:xfrm>
          <a:prstGeom prst="rect">
            <a:avLst/>
          </a:prstGeom>
          <a:noFill/>
        </p:spPr>
      </p:pic>
      <p:pic>
        <p:nvPicPr>
          <p:cNvPr id="30" name="Рисунок 29" descr="bukvam-300x289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9520" y="1785926"/>
            <a:ext cx="1000132" cy="963460"/>
          </a:xfrm>
          <a:prstGeom prst="rect">
            <a:avLst/>
          </a:prstGeom>
        </p:spPr>
      </p:pic>
      <p:pic>
        <p:nvPicPr>
          <p:cNvPr id="33" name="Рисунок 32" descr="bukvach-291x300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9520" y="5286388"/>
            <a:ext cx="1000132" cy="1031064"/>
          </a:xfrm>
          <a:prstGeom prst="rect">
            <a:avLst/>
          </a:prstGeom>
        </p:spPr>
      </p:pic>
      <p:pic>
        <p:nvPicPr>
          <p:cNvPr id="34" name="Рисунок 33" descr="bukvag-270x300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3" y="3754428"/>
            <a:ext cx="928694" cy="1031883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2500298" y="1285860"/>
            <a:ext cx="4572032" cy="4214842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 descr="bukvav-260x300.jpg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2396" y="3429000"/>
            <a:ext cx="1114424" cy="1285874"/>
          </a:xfrm>
          <a:prstGeom prst="rect">
            <a:avLst/>
          </a:prstGeom>
        </p:spPr>
      </p:pic>
      <p:pic>
        <p:nvPicPr>
          <p:cNvPr id="6148" name="Picture 4" descr="http://tomtrik.ru/d/697103/d/33642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500298" y="285728"/>
            <a:ext cx="1143008" cy="1071570"/>
          </a:xfrm>
          <a:prstGeom prst="rect">
            <a:avLst/>
          </a:prstGeom>
          <a:noFill/>
        </p:spPr>
      </p:pic>
      <p:sp>
        <p:nvSpPr>
          <p:cNvPr id="6158" name="AutoShape 14" descr="http://%D0%B4%D0%B0%D1%80%D1%8B-%D1%81%D0%B8%D0%B1%D0%B8%D1%80%D0%B8.%D1%80%D1%84/image/cache/data/f9313b8585885173908da4c2d1b1eac6-500x5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62" name="Picture 18" descr="http://astrosecret.ru/assets/images/zoroastiyskiy/10aist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2895" y="214290"/>
            <a:ext cx="1143008" cy="1071570"/>
          </a:xfrm>
          <a:prstGeom prst="rect">
            <a:avLst/>
          </a:prstGeom>
          <a:noFill/>
        </p:spPr>
      </p:pic>
      <p:pic>
        <p:nvPicPr>
          <p:cNvPr id="36" name="Рисунок 35" descr="bukvap-297x300.jpg"/>
          <p:cNvPicPr>
            <a:picLocks noChangeAspect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2131560"/>
            <a:ext cx="1143008" cy="115455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99735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832" y="301218"/>
            <a:ext cx="1158326" cy="10560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4" cstate="email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100000" l="0" r="100000">
                        <a14:foregroundMark x1="65870" y1="42008" x2="47609" y2="48343"/>
                        <a14:foregroundMark x1="47826" y1="48051" x2="50217" y2="53119"/>
                        <a14:foregroundMark x1="50217" y1="52924" x2="69457" y2="47173"/>
                        <a14:foregroundMark x1="65870" y1="42203" x2="69239" y2="46589"/>
                        <a14:foregroundMark x1="15652" y1="80409" x2="18043" y2="82164"/>
                        <a14:foregroundMark x1="18261" y1="81774" x2="8804" y2="90058"/>
                        <a14:foregroundMark x1="8587" y1="90058" x2="5109" y2="87427"/>
                        <a14:foregroundMark x1="5435" y1="87427" x2="16087" y2="80214"/>
                        <a14:foregroundMark x1="3913" y1="6335" x2="4130" y2="10039"/>
                        <a14:foregroundMark x1="4130" y1="10039" x2="76848" y2="8480"/>
                        <a14:foregroundMark x1="76848" y1="8285" x2="76522" y2="2632"/>
                        <a14:foregroundMark x1="76304" y1="2632" x2="3152" y2="4776"/>
                        <a14:foregroundMark x1="3696" y1="4386" x2="4130" y2="565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0983" y="214290"/>
            <a:ext cx="846615" cy="9441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784562">
            <a:off x="4570372" y="-82041"/>
            <a:ext cx="1535153" cy="187385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7" cstate="email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0" b="99712" l="49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7170" y="277097"/>
            <a:ext cx="1117252" cy="9459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8 0.00139 L -0.52466 0.5483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600" y="273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4 -0.01573 L 0.33281 0.010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80" y="129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5.78035E-7 L 0.5967 0.74243 " pathEditMode="relative" ptsTypes="AA">
                                      <p:cBhvr>
                                        <p:cTn id="3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7.57225E-6 L -0.29341 0.77087 " pathEditMode="relative" ptsTypes="AA">
                                      <p:cBhvr>
                                        <p:cTn id="4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00298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786314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643306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929322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500298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643306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786314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929322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392" name="AutoShape 8" descr="&amp;Kcy;&amp;acy;&amp;rcy;&amp;tcy;&amp;icy;&amp;ncy;&amp;kcy;&amp;icy; &amp;pcy;&amp;ocy; &amp;zcy;&amp;acy;&amp;pcy;&amp;rcy;&amp;ocy;&amp;scy;&amp;ucy; &amp;acy;&amp;ncy;&amp;acy;&amp;ncy;&amp;acy;&amp;scy;"/>
          <p:cNvSpPr>
            <a:spLocks noChangeAspect="1" noChangeArrowheads="1"/>
          </p:cNvSpPr>
          <p:nvPr/>
        </p:nvSpPr>
        <p:spPr bwMode="auto">
          <a:xfrm>
            <a:off x="155575" y="-1790700"/>
            <a:ext cx="22764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&amp;Kcy;&amp;acy;&amp;rcy;&amp;tcy;&amp;icy;&amp;ncy;&amp;kcy;&amp;icy; &amp;pcy;&amp;ocy; &amp;zcy;&amp;acy;&amp;pcy;&amp;rcy;&amp;ocy;&amp;scy;&amp;ucy; &amp;acy;&amp;ncy;&amp;acy;&amp;ncy;&amp;acy;&amp;scy;"/>
          <p:cNvSpPr>
            <a:spLocks noChangeAspect="1" noChangeArrowheads="1"/>
          </p:cNvSpPr>
          <p:nvPr/>
        </p:nvSpPr>
        <p:spPr bwMode="auto">
          <a:xfrm>
            <a:off x="155575" y="-1790700"/>
            <a:ext cx="22764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400" name="Picture 16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2396" y="5143512"/>
            <a:ext cx="1017083" cy="1000132"/>
          </a:xfrm>
          <a:prstGeom prst="rect">
            <a:avLst/>
          </a:prstGeom>
          <a:noFill/>
        </p:spPr>
      </p:pic>
      <p:pic>
        <p:nvPicPr>
          <p:cNvPr id="34" name="Рисунок 33" descr="bukvag-270x300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538" y="5500702"/>
            <a:ext cx="928694" cy="1031883"/>
          </a:xfrm>
          <a:prstGeom prst="rect">
            <a:avLst/>
          </a:prstGeom>
        </p:spPr>
      </p:pic>
      <p:pic>
        <p:nvPicPr>
          <p:cNvPr id="35" name="Рисунок 34" descr="bukvai-300x286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662" y="1928802"/>
            <a:ext cx="1071570" cy="1021563"/>
          </a:xfrm>
          <a:prstGeom prst="rect">
            <a:avLst/>
          </a:prstGeom>
        </p:spPr>
      </p:pic>
      <p:sp>
        <p:nvSpPr>
          <p:cNvPr id="26" name="Прямоугольник 25"/>
          <p:cNvSpPr/>
          <p:nvPr/>
        </p:nvSpPr>
        <p:spPr>
          <a:xfrm>
            <a:off x="2500298" y="1285860"/>
            <a:ext cx="4572032" cy="4214842"/>
          </a:xfrm>
          <a:prstGeom prst="rect">
            <a:avLst/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 descr="bukvao-294x300.jpg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3834" y="3429000"/>
            <a:ext cx="1143007" cy="102054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181" y="268415"/>
            <a:ext cx="1226306" cy="1357298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3449" y="3645024"/>
            <a:ext cx="1312155" cy="1185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9107" y="1790610"/>
            <a:ext cx="1322393" cy="1195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3286" y="142852"/>
            <a:ext cx="2534034" cy="142539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4" cstate="email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89961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7176" y="250488"/>
            <a:ext cx="2149252" cy="12101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6" cstate="email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8779" y="285728"/>
            <a:ext cx="972062" cy="10800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8" cstate="email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0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9764" y="326889"/>
            <a:ext cx="1776107" cy="96527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0975" y="236242"/>
            <a:ext cx="1819701" cy="9839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4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0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3526E-6 L 0.16875 0.74012 " pathEditMode="relative" ptsTypes="AA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0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56069E-6 L -0.44271 0.51514 " pathEditMode="relative" ptsTypes="AA">
                                      <p:cBhvr>
                                        <p:cTn id="26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5.20231E-6 L -0.30816 0.75538 " pathEditMode="relative" ptsTypes="AA">
                                      <p:cBhvr>
                                        <p:cTn id="3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43 -0.00231 L 0.56146 0.25965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194" y="1308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00298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786314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643306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929322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500298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643306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786314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929322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392" name="AutoShape 8" descr="&amp;Kcy;&amp;acy;&amp;rcy;&amp;tcy;&amp;icy;&amp;ncy;&amp;kcy;&amp;icy; &amp;pcy;&amp;ocy; &amp;zcy;&amp;acy;&amp;pcy;&amp;rcy;&amp;ocy;&amp;scy;&amp;ucy; &amp;acy;&amp;ncy;&amp;acy;&amp;ncy;&amp;acy;&amp;scy;"/>
          <p:cNvSpPr>
            <a:spLocks noChangeAspect="1" noChangeArrowheads="1"/>
          </p:cNvSpPr>
          <p:nvPr/>
        </p:nvSpPr>
        <p:spPr bwMode="auto">
          <a:xfrm>
            <a:off x="155575" y="-1790700"/>
            <a:ext cx="22764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&amp;Kcy;&amp;acy;&amp;rcy;&amp;tcy;&amp;icy;&amp;ncy;&amp;kcy;&amp;icy; &amp;pcy;&amp;ocy; &amp;zcy;&amp;acy;&amp;pcy;&amp;rcy;&amp;ocy;&amp;scy;&amp;ucy; &amp;acy;&amp;ncy;&amp;acy;&amp;ncy;&amp;acy;&amp;scy;"/>
          <p:cNvSpPr>
            <a:spLocks noChangeAspect="1" noChangeArrowheads="1"/>
          </p:cNvSpPr>
          <p:nvPr/>
        </p:nvSpPr>
        <p:spPr bwMode="auto">
          <a:xfrm>
            <a:off x="155575" y="-1790700"/>
            <a:ext cx="22764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" name="Рисунок 32" descr="bukvach-291x300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9520" y="5286388"/>
            <a:ext cx="1000132" cy="1031064"/>
          </a:xfrm>
          <a:prstGeom prst="rect">
            <a:avLst/>
          </a:prstGeom>
        </p:spPr>
      </p:pic>
      <p:pic>
        <p:nvPicPr>
          <p:cNvPr id="34" name="Рисунок 33" descr="bukvag-270x300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3" y="3754428"/>
            <a:ext cx="928694" cy="1031883"/>
          </a:xfrm>
          <a:prstGeom prst="rect">
            <a:avLst/>
          </a:prstGeom>
        </p:spPr>
      </p:pic>
      <p:pic>
        <p:nvPicPr>
          <p:cNvPr id="35" name="Рисунок 34" descr="bukvai-300x286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8082" y="483364"/>
            <a:ext cx="1071570" cy="1021563"/>
          </a:xfrm>
          <a:prstGeom prst="rect">
            <a:avLst/>
          </a:prstGeom>
        </p:spPr>
      </p:pic>
      <p:pic>
        <p:nvPicPr>
          <p:cNvPr id="25" name="Рисунок 24" descr="stock-vector-blond-boy-face-smiling-sad-winking-and-bored-328069967 — копия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43174" y="1500174"/>
            <a:ext cx="4429156" cy="4031187"/>
          </a:xfrm>
          <a:prstGeom prst="rect">
            <a:avLst/>
          </a:prstGeom>
        </p:spPr>
      </p:pic>
      <p:pic>
        <p:nvPicPr>
          <p:cNvPr id="26" name="Рисунок 25" descr="bukvap-297x300.jpg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5206" y="1928802"/>
            <a:ext cx="1143008" cy="1010956"/>
          </a:xfrm>
          <a:prstGeom prst="rect">
            <a:avLst/>
          </a:prstGeom>
        </p:spPr>
      </p:pic>
      <p:pic>
        <p:nvPicPr>
          <p:cNvPr id="27" name="Рисунок 26" descr="bukvaz-275x300.jpg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1857364"/>
            <a:ext cx="1071570" cy="1168986"/>
          </a:xfrm>
          <a:prstGeom prst="rect">
            <a:avLst/>
          </a:prstGeom>
        </p:spPr>
      </p:pic>
      <p:pic>
        <p:nvPicPr>
          <p:cNvPr id="4098" name="Picture 2" descr="https://upload.wikimedia.org/wikipedia/commons/d/d4/Hand_saw_-_small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298" y="357166"/>
            <a:ext cx="1214446" cy="995348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9858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2063" y="3754428"/>
            <a:ext cx="876333" cy="1031882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878" y="5500702"/>
            <a:ext cx="1146175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100000" l="121" r="9963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190" y="326800"/>
            <a:ext cx="999289" cy="10560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5" cstate="email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10000" r="8977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2459" y="273018"/>
            <a:ext cx="2487598" cy="116364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7" cstate="email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4827" b="94229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6214" y="291923"/>
            <a:ext cx="934044" cy="98904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9" cstate="email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0" b="93194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5816" y="266220"/>
            <a:ext cx="1804004" cy="10147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83996E-6 L -0.51701 0.5226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900" y="261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50867E-6 L -0.38854 0.26405 " pathEditMode="relative" ptsTypes="AA">
                                      <p:cBhvr>
                                        <p:cTn id="3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9.24855E-7 L 0.47048 0.7489 " pathEditMode="relative" ptsTypes="AA">
                                      <p:cBhvr>
                                        <p:cTn id="3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6.35838E-6 L 0.6 -0.00209 " pathEditMode="relative" ptsTypes="AA">
                                      <p:cBhvr>
                                        <p:cTn id="41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00298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786314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643306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929322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500298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643306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786314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929322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392" name="AutoShape 8" descr="&amp;Kcy;&amp;acy;&amp;rcy;&amp;tcy;&amp;icy;&amp;ncy;&amp;kcy;&amp;icy; &amp;pcy;&amp;ocy; &amp;zcy;&amp;acy;&amp;pcy;&amp;rcy;&amp;ocy;&amp;scy;&amp;ucy; &amp;acy;&amp;ncy;&amp;acy;&amp;ncy;&amp;acy;&amp;scy;"/>
          <p:cNvSpPr>
            <a:spLocks noChangeAspect="1" noChangeArrowheads="1"/>
          </p:cNvSpPr>
          <p:nvPr/>
        </p:nvSpPr>
        <p:spPr bwMode="auto">
          <a:xfrm>
            <a:off x="155575" y="-1790700"/>
            <a:ext cx="22764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&amp;Kcy;&amp;acy;&amp;rcy;&amp;tcy;&amp;icy;&amp;ncy;&amp;kcy;&amp;icy; &amp;pcy;&amp;ocy; &amp;zcy;&amp;acy;&amp;pcy;&amp;rcy;&amp;ocy;&amp;scy;&amp;ucy; &amp;acy;&amp;ncy;&amp;acy;&amp;ncy;&amp;acy;&amp;scy;"/>
          <p:cNvSpPr>
            <a:spLocks noChangeAspect="1" noChangeArrowheads="1"/>
          </p:cNvSpPr>
          <p:nvPr/>
        </p:nvSpPr>
        <p:spPr bwMode="auto">
          <a:xfrm>
            <a:off x="155575" y="-1790700"/>
            <a:ext cx="22764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" name="Picture 14" descr="&amp;Kcy;&amp;acy;&amp;rcy;&amp;tcy;&amp;icy;&amp;ncy;&amp;kcy;&amp;icy; &amp;pcy;&amp;ocy; &amp;zcy;&amp;acy;&amp;pcy;&amp;rcy;&amp;ocy;&amp;scy;&amp;ucy; &amp;bcy;&amp;ucy;&amp;kcy;&amp;vcy;&amp;ycy;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5408534"/>
            <a:ext cx="1071570" cy="968108"/>
          </a:xfrm>
          <a:prstGeom prst="rect">
            <a:avLst/>
          </a:prstGeom>
          <a:noFill/>
        </p:spPr>
      </p:pic>
      <p:pic>
        <p:nvPicPr>
          <p:cNvPr id="16400" name="Picture 16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3" y="2193501"/>
            <a:ext cx="1017083" cy="1000132"/>
          </a:xfrm>
          <a:prstGeom prst="rect">
            <a:avLst/>
          </a:prstGeom>
          <a:noFill/>
        </p:spPr>
      </p:pic>
      <p:pic>
        <p:nvPicPr>
          <p:cNvPr id="30" name="Рисунок 29" descr="bukvam-300x289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9520" y="1785926"/>
            <a:ext cx="1000132" cy="963460"/>
          </a:xfrm>
          <a:prstGeom prst="rect">
            <a:avLst/>
          </a:prstGeom>
        </p:spPr>
      </p:pic>
      <p:pic>
        <p:nvPicPr>
          <p:cNvPr id="33" name="Рисунок 32" descr="bukvach-291x300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9520" y="5286388"/>
            <a:ext cx="1000132" cy="1031064"/>
          </a:xfrm>
          <a:prstGeom prst="rect">
            <a:avLst/>
          </a:prstGeom>
        </p:spPr>
      </p:pic>
      <p:pic>
        <p:nvPicPr>
          <p:cNvPr id="34" name="Рисунок 33" descr="bukvag-270x300.jpg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3" y="3754428"/>
            <a:ext cx="928694" cy="1031883"/>
          </a:xfrm>
          <a:prstGeom prst="rect">
            <a:avLst/>
          </a:prstGeom>
        </p:spPr>
      </p:pic>
      <p:pic>
        <p:nvPicPr>
          <p:cNvPr id="35" name="Рисунок 34" descr="bukvai-300x286.jpg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8082" y="483364"/>
            <a:ext cx="1071570" cy="1021563"/>
          </a:xfrm>
          <a:prstGeom prst="rect">
            <a:avLst/>
          </a:prstGeom>
        </p:spPr>
      </p:pic>
      <p:pic>
        <p:nvPicPr>
          <p:cNvPr id="25" name="Рисунок 24" descr="0002739227-thumb.jp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71736" y="1214422"/>
            <a:ext cx="4244121" cy="3857653"/>
          </a:xfrm>
          <a:prstGeom prst="rect">
            <a:avLst/>
          </a:prstGeom>
        </p:spPr>
      </p:pic>
      <p:pic>
        <p:nvPicPr>
          <p:cNvPr id="26" name="Picture 4" descr="https://im3-tub-ru.yandex.net/i?id=a29a6a9147db3122eb849fc21cca666c&amp;n=33&amp;h=215&amp;w=212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06" y="285728"/>
            <a:ext cx="1127058" cy="1071570"/>
          </a:xfrm>
          <a:prstGeom prst="rect">
            <a:avLst/>
          </a:prstGeom>
          <a:noFill/>
        </p:spPr>
      </p:pic>
      <p:pic>
        <p:nvPicPr>
          <p:cNvPr id="27" name="Рисунок 26" descr="bukvaz-275x300.jpg"/>
          <p:cNvPicPr>
            <a:picLocks noChangeAspect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6644" y="3500438"/>
            <a:ext cx="1143008" cy="1013121"/>
          </a:xfrm>
          <a:prstGeom prst="rect">
            <a:avLst/>
          </a:prstGeom>
        </p:spPr>
      </p:pic>
      <p:pic>
        <p:nvPicPr>
          <p:cNvPr id="29" name="Рисунок 28" descr="bukvan-297x300.jpg"/>
          <p:cNvPicPr>
            <a:picLocks noChangeAspect="1"/>
          </p:cNvPicPr>
          <p:nvPr/>
        </p:nvPicPr>
        <p:blipFill>
          <a:blip r:embed="rId12" cstate="email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428604"/>
            <a:ext cx="1143008" cy="1082393"/>
          </a:xfrm>
          <a:prstGeom prst="rect">
            <a:avLst/>
          </a:prstGeom>
        </p:spPr>
      </p:pic>
      <p:pic>
        <p:nvPicPr>
          <p:cNvPr id="3074" name="Picture 2" descr="https://im1-tub-ru.yandex.net/i?id=53eedcd3d8a1a67b60bee4c58c98d574&amp;n=33&amp;h=215&amp;w=235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60" y="214290"/>
            <a:ext cx="1229963" cy="1071570"/>
          </a:xfrm>
          <a:prstGeom prst="rect">
            <a:avLst/>
          </a:prstGeom>
          <a:noFill/>
        </p:spPr>
      </p:pic>
      <p:pic>
        <p:nvPicPr>
          <p:cNvPr id="3076" name="Picture 4" descr="http://zergud.ru/upload/iblock/458/nozhnitsy_fiskars_1005153.jpg"/>
          <p:cNvPicPr>
            <a:picLocks noChangeAspect="1" noChangeArrowheads="1"/>
          </p:cNvPicPr>
          <p:nvPr/>
        </p:nvPicPr>
        <p:blipFill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214290"/>
            <a:ext cx="1214446" cy="1214446"/>
          </a:xfrm>
          <a:prstGeom prst="rect">
            <a:avLst/>
          </a:prstGeom>
          <a:noFill/>
        </p:spPr>
      </p:pic>
      <p:pic>
        <p:nvPicPr>
          <p:cNvPr id="3078" name="Picture 6" descr="http://elektronki.net/userfiles/shop/large/50_aromatizator-kkhpa-abrikos-.jpg"/>
          <p:cNvPicPr>
            <a:picLocks noChangeAspect="1" noChangeArrowheads="1"/>
          </p:cNvPicPr>
          <p:nvPr/>
        </p:nvPicPr>
        <p:blipFill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4" y="214290"/>
            <a:ext cx="1214446" cy="1143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cmd type="evt" cmd="onstopaudio">
                                      <p:cBhvr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ldTgt/>
                                        </p:tgtEl>
                                      </p:cBhvr>
                                    </p:cmd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8.51064E-7 L 0.59062 0.02105 " pathEditMode="relative" ptsTypes="AA">
                                      <p:cBhvr>
                                        <p:cTn id="1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64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0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-4.45087E-6 L -0.39374 0.73434 " pathEditMode="relative" ptsTypes="AA">
                                      <p:cBhvr>
                                        <p:cTn id="2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1.50289E-6 L 0.47257 0.7237 " pathEditMode="relative" ptsTypes="AA">
                                      <p:cBhvr>
                                        <p:cTn id="3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81503E-6 L -0.51685 0.29341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900" y="147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1916832"/>
            <a:ext cx="6120680" cy="2492896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Составитель интерактивной игры 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«Как зовут детей?»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Воспитатель Рогова Н.Н.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85948" y="5105400"/>
            <a:ext cx="7058052" cy="1752600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203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</TotalTime>
  <Words>14</Words>
  <Application>Microsoft Office PowerPoint</Application>
  <PresentationFormat>Экран (4:3)</PresentationFormat>
  <Paragraphs>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Интерактивная игра по развитию речи для детей подготовительной группы «Как зовут детей?»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Составитель интерактивной игры  «Как зовут детей?» Воспитатель Рогова Н.Н.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игра по развитию речи для детей подготовительной группы «Как зовут детей?»</dc:title>
  <dc:creator>наташа</dc:creator>
  <cp:lastModifiedBy>User</cp:lastModifiedBy>
  <cp:revision>48</cp:revision>
  <dcterms:created xsi:type="dcterms:W3CDTF">2016-11-19T14:33:30Z</dcterms:created>
  <dcterms:modified xsi:type="dcterms:W3CDTF">2024-01-28T08:45:37Z</dcterms:modified>
</cp:coreProperties>
</file>