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6" r:id="rId4"/>
    <p:sldId id="273" r:id="rId5"/>
    <p:sldId id="259" r:id="rId6"/>
    <p:sldId id="272" r:id="rId7"/>
    <p:sldId id="274" r:id="rId8"/>
    <p:sldId id="260" r:id="rId9"/>
    <p:sldId id="261" r:id="rId10"/>
    <p:sldId id="268" r:id="rId11"/>
    <p:sldId id="263" r:id="rId12"/>
    <p:sldId id="262" r:id="rId13"/>
    <p:sldId id="271" r:id="rId14"/>
    <p:sldId id="265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4660"/>
  </p:normalViewPr>
  <p:slideViewPr>
    <p:cSldViewPr>
      <p:cViewPr varScale="1">
        <p:scale>
          <a:sx n="110" d="100"/>
          <a:sy n="110" d="100"/>
        </p:scale>
        <p:origin x="2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AA3550-EA17-4866-BAF3-12788BFC5D02}" type="doc">
      <dgm:prSet loTypeId="urn:microsoft.com/office/officeart/2005/8/layout/chevron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941E1D-F9BB-4C55-8BEC-2D066A97BF2A}">
      <dgm:prSet phldrT="[Текст]" custT="1"/>
      <dgm:spPr/>
      <dgm:t>
        <a:bodyPr vert="vert270"/>
        <a:lstStyle/>
        <a:p>
          <a:r>
            <a:rPr lang="ru-RU" sz="2000" dirty="0" smtClean="0"/>
            <a:t>Цель</a:t>
          </a:r>
          <a:endParaRPr lang="ru-RU" sz="2000" dirty="0"/>
        </a:p>
      </dgm:t>
    </dgm:pt>
    <dgm:pt modelId="{36E7DF1F-D009-42EE-BDA8-5CFCC82C92DB}" type="parTrans" cxnId="{6AFBD192-EB51-48C3-BA74-A61428506620}">
      <dgm:prSet/>
      <dgm:spPr/>
      <dgm:t>
        <a:bodyPr/>
        <a:lstStyle/>
        <a:p>
          <a:endParaRPr lang="ru-RU"/>
        </a:p>
      </dgm:t>
    </dgm:pt>
    <dgm:pt modelId="{494A0C43-3224-478B-976D-ABCEC29540C3}" type="sibTrans" cxnId="{6AFBD192-EB51-48C3-BA74-A61428506620}">
      <dgm:prSet/>
      <dgm:spPr/>
      <dgm:t>
        <a:bodyPr/>
        <a:lstStyle/>
        <a:p>
          <a:endParaRPr lang="ru-RU"/>
        </a:p>
      </dgm:t>
    </dgm:pt>
    <dgm:pt modelId="{2266F301-074A-4053-A5C6-1C4BA6C300DC}">
      <dgm:prSet phldrT="[Текст]" custT="1"/>
      <dgm:spPr/>
      <dgm:t>
        <a:bodyPr/>
        <a:lstStyle/>
        <a:p>
          <a:r>
            <a:rPr lang="ru-RU" sz="2000" dirty="0" smtClean="0"/>
            <a:t>Формирование готовности педагогов к применению в образовательной деятельности </a:t>
          </a:r>
          <a:r>
            <a:rPr lang="ru-RU" sz="2000" dirty="0" err="1" smtClean="0"/>
            <a:t>Квест</a:t>
          </a:r>
          <a:r>
            <a:rPr lang="ru-RU" sz="2000" dirty="0" smtClean="0"/>
            <a:t> - технологии</a:t>
          </a:r>
          <a:endParaRPr lang="ru-RU" sz="2000" dirty="0"/>
        </a:p>
      </dgm:t>
    </dgm:pt>
    <dgm:pt modelId="{2ED7A017-BF8D-4F69-8BBF-A628B7442399}" type="parTrans" cxnId="{4463EEC8-9E91-469B-84DA-90BB0B47F925}">
      <dgm:prSet/>
      <dgm:spPr/>
      <dgm:t>
        <a:bodyPr/>
        <a:lstStyle/>
        <a:p>
          <a:endParaRPr lang="ru-RU"/>
        </a:p>
      </dgm:t>
    </dgm:pt>
    <dgm:pt modelId="{CF600E4B-C476-4F24-B4B4-2698E1DAFC19}" type="sibTrans" cxnId="{4463EEC8-9E91-469B-84DA-90BB0B47F925}">
      <dgm:prSet/>
      <dgm:spPr/>
      <dgm:t>
        <a:bodyPr/>
        <a:lstStyle/>
        <a:p>
          <a:endParaRPr lang="ru-RU"/>
        </a:p>
      </dgm:t>
    </dgm:pt>
    <dgm:pt modelId="{972EF6DA-A124-4C6A-A710-021F66220989}" type="pres">
      <dgm:prSet presAssocID="{8FAA3550-EA17-4866-BAF3-12788BFC5D0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C511CF-4BE9-4A3D-AE63-9C43FF89EE4E}" type="pres">
      <dgm:prSet presAssocID="{FF941E1D-F9BB-4C55-8BEC-2D066A97BF2A}" presName="composite" presStyleCnt="0"/>
      <dgm:spPr/>
      <dgm:t>
        <a:bodyPr/>
        <a:lstStyle/>
        <a:p>
          <a:endParaRPr lang="ru-RU"/>
        </a:p>
      </dgm:t>
    </dgm:pt>
    <dgm:pt modelId="{6ABE2932-344D-45F3-9F37-4CB6F5F0E0E8}" type="pres">
      <dgm:prSet presAssocID="{FF941E1D-F9BB-4C55-8BEC-2D066A97BF2A}" presName="parentText" presStyleLbl="alignNode1" presStyleIdx="0" presStyleCnt="1" custScaleX="664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47AB9F-C3E0-4659-8522-059B88A3576C}" type="pres">
      <dgm:prSet presAssocID="{FF941E1D-F9BB-4C55-8BEC-2D066A97BF2A}" presName="descendantText" presStyleLbl="alignAcc1" presStyleIdx="0" presStyleCnt="1" custScaleX="103831" custLinFactNeighborX="1209" custLinFactNeighborY="23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FBD192-EB51-48C3-BA74-A61428506620}" srcId="{8FAA3550-EA17-4866-BAF3-12788BFC5D02}" destId="{FF941E1D-F9BB-4C55-8BEC-2D066A97BF2A}" srcOrd="0" destOrd="0" parTransId="{36E7DF1F-D009-42EE-BDA8-5CFCC82C92DB}" sibTransId="{494A0C43-3224-478B-976D-ABCEC29540C3}"/>
    <dgm:cxn modelId="{F8FFD19F-E886-46F6-A1D4-6E2DD3C773A0}" type="presOf" srcId="{2266F301-074A-4053-A5C6-1C4BA6C300DC}" destId="{1147AB9F-C3E0-4659-8522-059B88A3576C}" srcOrd="0" destOrd="0" presId="urn:microsoft.com/office/officeart/2005/8/layout/chevron2"/>
    <dgm:cxn modelId="{E3568699-2EE8-44BD-9634-C49C9817416D}" type="presOf" srcId="{8FAA3550-EA17-4866-BAF3-12788BFC5D02}" destId="{972EF6DA-A124-4C6A-A710-021F66220989}" srcOrd="0" destOrd="0" presId="urn:microsoft.com/office/officeart/2005/8/layout/chevron2"/>
    <dgm:cxn modelId="{D7A9BB28-E90C-4560-8925-F430ACE171C3}" type="presOf" srcId="{FF941E1D-F9BB-4C55-8BEC-2D066A97BF2A}" destId="{6ABE2932-344D-45F3-9F37-4CB6F5F0E0E8}" srcOrd="0" destOrd="0" presId="urn:microsoft.com/office/officeart/2005/8/layout/chevron2"/>
    <dgm:cxn modelId="{4463EEC8-9E91-469B-84DA-90BB0B47F925}" srcId="{FF941E1D-F9BB-4C55-8BEC-2D066A97BF2A}" destId="{2266F301-074A-4053-A5C6-1C4BA6C300DC}" srcOrd="0" destOrd="0" parTransId="{2ED7A017-BF8D-4F69-8BBF-A628B7442399}" sibTransId="{CF600E4B-C476-4F24-B4B4-2698E1DAFC19}"/>
    <dgm:cxn modelId="{0576D3F7-235E-43C6-9E8F-C8B108450671}" type="presParOf" srcId="{972EF6DA-A124-4C6A-A710-021F66220989}" destId="{77C511CF-4BE9-4A3D-AE63-9C43FF89EE4E}" srcOrd="0" destOrd="0" presId="urn:microsoft.com/office/officeart/2005/8/layout/chevron2"/>
    <dgm:cxn modelId="{67EB3DD4-9EDD-428F-84DE-05CECC7E7637}" type="presParOf" srcId="{77C511CF-4BE9-4A3D-AE63-9C43FF89EE4E}" destId="{6ABE2932-344D-45F3-9F37-4CB6F5F0E0E8}" srcOrd="0" destOrd="0" presId="urn:microsoft.com/office/officeart/2005/8/layout/chevron2"/>
    <dgm:cxn modelId="{82E5AB9C-DF27-4321-90B1-5FB46BAF78C3}" type="presParOf" srcId="{77C511CF-4BE9-4A3D-AE63-9C43FF89EE4E}" destId="{1147AB9F-C3E0-4659-8522-059B88A3576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3C9867-6C21-4D65-B97A-EC1C8E27BF6F}" type="doc">
      <dgm:prSet loTypeId="urn:microsoft.com/office/officeart/2005/8/layout/chevron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17DE5F-4061-4A0B-B14B-3BAA93B69CFB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/>
            <a:t>Формирование представления педагогов о </a:t>
          </a:r>
          <a:r>
            <a:rPr lang="ru-RU" sz="2000" dirty="0" err="1" smtClean="0"/>
            <a:t>Квест</a:t>
          </a:r>
          <a:r>
            <a:rPr lang="ru-RU" sz="2000" dirty="0" smtClean="0"/>
            <a:t>- технологии</a:t>
          </a:r>
          <a:endParaRPr lang="ru-RU" sz="2000" dirty="0"/>
        </a:p>
      </dgm:t>
    </dgm:pt>
    <dgm:pt modelId="{D9C8EC12-7272-43EE-9067-C3597EC13C95}" type="sibTrans" cxnId="{7F91436E-749C-4A59-B1DD-3481888A0C65}">
      <dgm:prSet/>
      <dgm:spPr/>
      <dgm:t>
        <a:bodyPr/>
        <a:lstStyle/>
        <a:p>
          <a:endParaRPr lang="ru-RU"/>
        </a:p>
      </dgm:t>
    </dgm:pt>
    <dgm:pt modelId="{6F8DF6B5-A077-494C-B488-1A243D01B5B6}" type="parTrans" cxnId="{7F91436E-749C-4A59-B1DD-3481888A0C65}">
      <dgm:prSet/>
      <dgm:spPr/>
      <dgm:t>
        <a:bodyPr/>
        <a:lstStyle/>
        <a:p>
          <a:endParaRPr lang="ru-RU"/>
        </a:p>
      </dgm:t>
    </dgm:pt>
    <dgm:pt modelId="{1EF24545-C6E7-4239-8D0C-E803C7F1C0BF}">
      <dgm:prSet phldrT="[Текст]" custT="1"/>
      <dgm:spPr/>
      <dgm:t>
        <a:bodyPr vert="vert270"/>
        <a:lstStyle/>
        <a:p>
          <a:r>
            <a:rPr lang="ru-RU" sz="2000" dirty="0" smtClean="0"/>
            <a:t>Задачи</a:t>
          </a:r>
          <a:r>
            <a:rPr lang="ru-RU" sz="1600" dirty="0" smtClean="0"/>
            <a:t> </a:t>
          </a:r>
          <a:endParaRPr lang="ru-RU" sz="1600" dirty="0"/>
        </a:p>
      </dgm:t>
    </dgm:pt>
    <dgm:pt modelId="{C682081D-4753-4A7A-A8DF-B3114F26C8EE}" type="sibTrans" cxnId="{6FE36B27-21FF-4C58-8D9B-85CE7F2C80EB}">
      <dgm:prSet/>
      <dgm:spPr/>
      <dgm:t>
        <a:bodyPr/>
        <a:lstStyle/>
        <a:p>
          <a:endParaRPr lang="ru-RU"/>
        </a:p>
      </dgm:t>
    </dgm:pt>
    <dgm:pt modelId="{35949311-194F-45AD-B9F8-64ABE2033B1B}" type="parTrans" cxnId="{6FE36B27-21FF-4C58-8D9B-85CE7F2C80EB}">
      <dgm:prSet/>
      <dgm:spPr/>
      <dgm:t>
        <a:bodyPr/>
        <a:lstStyle/>
        <a:p>
          <a:endParaRPr lang="ru-RU"/>
        </a:p>
      </dgm:t>
    </dgm:pt>
    <dgm:pt modelId="{DD9D3357-8225-4394-B28F-96B98C36CB93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/>
            <a:t>Содействие практическому освоению навыков проектирования образовательной деятельности с применением </a:t>
          </a:r>
          <a:r>
            <a:rPr lang="ru-RU" sz="2000" dirty="0" err="1" smtClean="0"/>
            <a:t>Квест</a:t>
          </a:r>
          <a:r>
            <a:rPr lang="ru-RU" sz="2000" dirty="0" smtClean="0"/>
            <a:t>- технологии</a:t>
          </a:r>
          <a:endParaRPr lang="ru-RU" sz="2000" dirty="0"/>
        </a:p>
      </dgm:t>
    </dgm:pt>
    <dgm:pt modelId="{AEAB79C6-F12C-444E-BFAC-76B2FF917CAB}" type="parTrans" cxnId="{DFAE1AF2-037F-461C-BE7C-8798FB624E81}">
      <dgm:prSet/>
      <dgm:spPr/>
      <dgm:t>
        <a:bodyPr/>
        <a:lstStyle/>
        <a:p>
          <a:endParaRPr lang="ru-RU"/>
        </a:p>
      </dgm:t>
    </dgm:pt>
    <dgm:pt modelId="{63DF7668-1DA2-4BC7-99DD-DA8A7C42C1EE}" type="sibTrans" cxnId="{DFAE1AF2-037F-461C-BE7C-8798FB624E81}">
      <dgm:prSet/>
      <dgm:spPr/>
      <dgm:t>
        <a:bodyPr/>
        <a:lstStyle/>
        <a:p>
          <a:endParaRPr lang="ru-RU"/>
        </a:p>
      </dgm:t>
    </dgm:pt>
    <dgm:pt modelId="{6DE96555-7CA0-4C2D-B8C5-469FE22AAE53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/>
            <a:t>Создание условий для профессионального взаимодействия педагогов в рамках участия в </a:t>
          </a:r>
          <a:r>
            <a:rPr lang="ru-RU" sz="2000" dirty="0" err="1" smtClean="0"/>
            <a:t>Квест</a:t>
          </a:r>
          <a:r>
            <a:rPr lang="ru-RU" sz="2000" dirty="0" smtClean="0"/>
            <a:t>- игре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300" dirty="0" smtClean="0"/>
        </a:p>
        <a:p>
          <a:pPr marL="228600" lvl="1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300" dirty="0"/>
        </a:p>
      </dgm:t>
    </dgm:pt>
    <dgm:pt modelId="{63EA18FE-1D42-4357-8995-9C574E880D11}" type="parTrans" cxnId="{C559A5CD-845C-449A-A55E-73CCE56E1A3D}">
      <dgm:prSet/>
      <dgm:spPr/>
      <dgm:t>
        <a:bodyPr/>
        <a:lstStyle/>
        <a:p>
          <a:endParaRPr lang="ru-RU"/>
        </a:p>
      </dgm:t>
    </dgm:pt>
    <dgm:pt modelId="{6FC8F9B1-6968-47D0-A551-3850190C9487}" type="sibTrans" cxnId="{C559A5CD-845C-449A-A55E-73CCE56E1A3D}">
      <dgm:prSet/>
      <dgm:spPr/>
      <dgm:t>
        <a:bodyPr/>
        <a:lstStyle/>
        <a:p>
          <a:endParaRPr lang="ru-RU"/>
        </a:p>
      </dgm:t>
    </dgm:pt>
    <dgm:pt modelId="{D8B81939-69F0-442D-A32B-68AF2D05B3FF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/>
        </a:p>
      </dgm:t>
    </dgm:pt>
    <dgm:pt modelId="{381267B7-BA04-4374-A944-F866F7239CB7}" type="parTrans" cxnId="{8D4EC27C-BC95-496F-B9A2-31EFB1BC4D75}">
      <dgm:prSet/>
      <dgm:spPr/>
      <dgm:t>
        <a:bodyPr/>
        <a:lstStyle/>
        <a:p>
          <a:endParaRPr lang="ru-RU"/>
        </a:p>
      </dgm:t>
    </dgm:pt>
    <dgm:pt modelId="{1F5EC8B1-22BC-4E24-8586-914305B054E9}" type="sibTrans" cxnId="{8D4EC27C-BC95-496F-B9A2-31EFB1BC4D75}">
      <dgm:prSet/>
      <dgm:spPr/>
      <dgm:t>
        <a:bodyPr/>
        <a:lstStyle/>
        <a:p>
          <a:endParaRPr lang="ru-RU"/>
        </a:p>
      </dgm:t>
    </dgm:pt>
    <dgm:pt modelId="{299FB037-27E8-4896-8E19-AD6348F42850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/>
        </a:p>
      </dgm:t>
    </dgm:pt>
    <dgm:pt modelId="{7961EBC6-6EB5-491B-A31B-8C794957665A}" type="parTrans" cxnId="{3DDDA3BF-EC81-4077-A29A-06F838A304A1}">
      <dgm:prSet/>
      <dgm:spPr/>
      <dgm:t>
        <a:bodyPr/>
        <a:lstStyle/>
        <a:p>
          <a:endParaRPr lang="ru-RU"/>
        </a:p>
      </dgm:t>
    </dgm:pt>
    <dgm:pt modelId="{8B8109B2-AB42-4058-ABDA-688E20253270}" type="sibTrans" cxnId="{3DDDA3BF-EC81-4077-A29A-06F838A304A1}">
      <dgm:prSet/>
      <dgm:spPr/>
      <dgm:t>
        <a:bodyPr/>
        <a:lstStyle/>
        <a:p>
          <a:endParaRPr lang="ru-RU"/>
        </a:p>
      </dgm:t>
    </dgm:pt>
    <dgm:pt modelId="{94060C7D-7D7C-48D6-B8AF-76B9AF27DCBD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/>
        </a:p>
      </dgm:t>
    </dgm:pt>
    <dgm:pt modelId="{08381E6F-B1A6-4B4E-9230-DEB51409D353}" type="parTrans" cxnId="{68F93896-D0EB-44EE-AFEA-617E10D3FD70}">
      <dgm:prSet/>
      <dgm:spPr/>
    </dgm:pt>
    <dgm:pt modelId="{0EDE548F-9357-477C-BD11-0D27C74612C0}" type="sibTrans" cxnId="{68F93896-D0EB-44EE-AFEA-617E10D3FD70}">
      <dgm:prSet/>
      <dgm:spPr/>
    </dgm:pt>
    <dgm:pt modelId="{56140BC4-1ACF-4F8C-9476-A3053F58945C}" type="pres">
      <dgm:prSet presAssocID="{303C9867-6C21-4D65-B97A-EC1C8E27BF6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3AC666-D3FF-462A-B55C-EC514637AB01}" type="pres">
      <dgm:prSet presAssocID="{1EF24545-C6E7-4239-8D0C-E803C7F1C0BF}" presName="composite" presStyleCnt="0"/>
      <dgm:spPr/>
      <dgm:t>
        <a:bodyPr/>
        <a:lstStyle/>
        <a:p>
          <a:endParaRPr lang="ru-RU"/>
        </a:p>
      </dgm:t>
    </dgm:pt>
    <dgm:pt modelId="{3FAA6827-D08E-40B1-8A0C-ABDC2B79A333}" type="pres">
      <dgm:prSet presAssocID="{1EF24545-C6E7-4239-8D0C-E803C7F1C0BF}" presName="parentText" presStyleLbl="alignNode1" presStyleIdx="0" presStyleCnt="1" custScaleX="55465" custLinFactNeighborX="-2855" custLinFactNeighborY="-48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3B7075-A58A-4C74-8E05-A4A76D5566A9}" type="pres">
      <dgm:prSet presAssocID="{1EF24545-C6E7-4239-8D0C-E803C7F1C0BF}" presName="descendantText" presStyleLbl="alignAcc1" presStyleIdx="0" presStyleCnt="1" custScaleX="103004" custScaleY="136818" custLinFactNeighborX="5289" custLinFactNeighborY="149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DDA3BF-EC81-4077-A29A-06F838A304A1}" srcId="{1EF24545-C6E7-4239-8D0C-E803C7F1C0BF}" destId="{299FB037-27E8-4896-8E19-AD6348F42850}" srcOrd="4" destOrd="0" parTransId="{7961EBC6-6EB5-491B-A31B-8C794957665A}" sibTransId="{8B8109B2-AB42-4058-ABDA-688E20253270}"/>
    <dgm:cxn modelId="{A6798629-0EE8-4A18-B5A7-48E3ACF33B0E}" type="presOf" srcId="{6DE96555-7CA0-4C2D-B8C5-469FE22AAE53}" destId="{D63B7075-A58A-4C74-8E05-A4A76D5566A9}" srcOrd="0" destOrd="5" presId="urn:microsoft.com/office/officeart/2005/8/layout/chevron2"/>
    <dgm:cxn modelId="{DFAE1AF2-037F-461C-BE7C-8798FB624E81}" srcId="{1EF24545-C6E7-4239-8D0C-E803C7F1C0BF}" destId="{DD9D3357-8225-4394-B28F-96B98C36CB93}" srcOrd="3" destOrd="0" parTransId="{AEAB79C6-F12C-444E-BFAC-76B2FF917CAB}" sibTransId="{63DF7668-1DA2-4BC7-99DD-DA8A7C42C1EE}"/>
    <dgm:cxn modelId="{F2D0B057-99EB-4B88-B213-6F3B06ABC3FC}" type="presOf" srcId="{94060C7D-7D7C-48D6-B8AF-76B9AF27DCBD}" destId="{D63B7075-A58A-4C74-8E05-A4A76D5566A9}" srcOrd="0" destOrd="0" presId="urn:microsoft.com/office/officeart/2005/8/layout/chevron2"/>
    <dgm:cxn modelId="{8A621723-23AA-4D07-9C71-5CC6DFCF2926}" type="presOf" srcId="{DD9D3357-8225-4394-B28F-96B98C36CB93}" destId="{D63B7075-A58A-4C74-8E05-A4A76D5566A9}" srcOrd="0" destOrd="3" presId="urn:microsoft.com/office/officeart/2005/8/layout/chevron2"/>
    <dgm:cxn modelId="{453C4A7D-90B3-4A63-980A-F4AFF4AECC6B}" type="presOf" srcId="{B917DE5F-4061-4A0B-B14B-3BAA93B69CFB}" destId="{D63B7075-A58A-4C74-8E05-A4A76D5566A9}" srcOrd="0" destOrd="1" presId="urn:microsoft.com/office/officeart/2005/8/layout/chevron2"/>
    <dgm:cxn modelId="{CE9246B6-8A3B-4DC3-9E39-40522AAD17E4}" type="presOf" srcId="{303C9867-6C21-4D65-B97A-EC1C8E27BF6F}" destId="{56140BC4-1ACF-4F8C-9476-A3053F58945C}" srcOrd="0" destOrd="0" presId="urn:microsoft.com/office/officeart/2005/8/layout/chevron2"/>
    <dgm:cxn modelId="{7F91436E-749C-4A59-B1DD-3481888A0C65}" srcId="{1EF24545-C6E7-4239-8D0C-E803C7F1C0BF}" destId="{B917DE5F-4061-4A0B-B14B-3BAA93B69CFB}" srcOrd="1" destOrd="0" parTransId="{6F8DF6B5-A077-494C-B488-1A243D01B5B6}" sibTransId="{D9C8EC12-7272-43EE-9067-C3597EC13C95}"/>
    <dgm:cxn modelId="{3FB63DAB-A746-4961-A89C-8B468D98B8FB}" type="presOf" srcId="{1EF24545-C6E7-4239-8D0C-E803C7F1C0BF}" destId="{3FAA6827-D08E-40B1-8A0C-ABDC2B79A333}" srcOrd="0" destOrd="0" presId="urn:microsoft.com/office/officeart/2005/8/layout/chevron2"/>
    <dgm:cxn modelId="{6FE36B27-21FF-4C58-8D9B-85CE7F2C80EB}" srcId="{303C9867-6C21-4D65-B97A-EC1C8E27BF6F}" destId="{1EF24545-C6E7-4239-8D0C-E803C7F1C0BF}" srcOrd="0" destOrd="0" parTransId="{35949311-194F-45AD-B9F8-64ABE2033B1B}" sibTransId="{C682081D-4753-4A7A-A8DF-B3114F26C8EE}"/>
    <dgm:cxn modelId="{5AED63A0-43F4-4121-9004-34857CFEB0E8}" type="presOf" srcId="{D8B81939-69F0-442D-A32B-68AF2D05B3FF}" destId="{D63B7075-A58A-4C74-8E05-A4A76D5566A9}" srcOrd="0" destOrd="2" presId="urn:microsoft.com/office/officeart/2005/8/layout/chevron2"/>
    <dgm:cxn modelId="{68F93896-D0EB-44EE-AFEA-617E10D3FD70}" srcId="{1EF24545-C6E7-4239-8D0C-E803C7F1C0BF}" destId="{94060C7D-7D7C-48D6-B8AF-76B9AF27DCBD}" srcOrd="0" destOrd="0" parTransId="{08381E6F-B1A6-4B4E-9230-DEB51409D353}" sibTransId="{0EDE548F-9357-477C-BD11-0D27C74612C0}"/>
    <dgm:cxn modelId="{C559A5CD-845C-449A-A55E-73CCE56E1A3D}" srcId="{1EF24545-C6E7-4239-8D0C-E803C7F1C0BF}" destId="{6DE96555-7CA0-4C2D-B8C5-469FE22AAE53}" srcOrd="5" destOrd="0" parTransId="{63EA18FE-1D42-4357-8995-9C574E880D11}" sibTransId="{6FC8F9B1-6968-47D0-A551-3850190C9487}"/>
    <dgm:cxn modelId="{6E706D27-517A-47C0-A7FF-6A30F17F13D4}" type="presOf" srcId="{299FB037-27E8-4896-8E19-AD6348F42850}" destId="{D63B7075-A58A-4C74-8E05-A4A76D5566A9}" srcOrd="0" destOrd="4" presId="urn:microsoft.com/office/officeart/2005/8/layout/chevron2"/>
    <dgm:cxn modelId="{8D4EC27C-BC95-496F-B9A2-31EFB1BC4D75}" srcId="{1EF24545-C6E7-4239-8D0C-E803C7F1C0BF}" destId="{D8B81939-69F0-442D-A32B-68AF2D05B3FF}" srcOrd="2" destOrd="0" parTransId="{381267B7-BA04-4374-A944-F866F7239CB7}" sibTransId="{1F5EC8B1-22BC-4E24-8586-914305B054E9}"/>
    <dgm:cxn modelId="{20664A62-0B40-49CC-A986-F39C65ED98B7}" type="presParOf" srcId="{56140BC4-1ACF-4F8C-9476-A3053F58945C}" destId="{8A3AC666-D3FF-462A-B55C-EC514637AB01}" srcOrd="0" destOrd="0" presId="urn:microsoft.com/office/officeart/2005/8/layout/chevron2"/>
    <dgm:cxn modelId="{1B1F9A05-5386-4202-818A-71B59BFFA2CC}" type="presParOf" srcId="{8A3AC666-D3FF-462A-B55C-EC514637AB01}" destId="{3FAA6827-D08E-40B1-8A0C-ABDC2B79A333}" srcOrd="0" destOrd="0" presId="urn:microsoft.com/office/officeart/2005/8/layout/chevron2"/>
    <dgm:cxn modelId="{78003D16-7D5F-412C-8D66-514335E8A0C5}" type="presParOf" srcId="{8A3AC666-D3FF-462A-B55C-EC514637AB01}" destId="{D63B7075-A58A-4C74-8E05-A4A76D5566A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5D942F-09F4-4546-9F6D-2F02C8350074}" type="doc">
      <dgm:prSet loTypeId="urn:microsoft.com/office/officeart/2005/8/layout/chevron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B48B09-5244-4850-B073-9CEEF2CF7E91}">
      <dgm:prSet phldrT="[Текст]" phldr="1"/>
      <dgm:spPr/>
      <dgm:t>
        <a:bodyPr/>
        <a:lstStyle/>
        <a:p>
          <a:endParaRPr lang="ru-RU" dirty="0"/>
        </a:p>
      </dgm:t>
    </dgm:pt>
    <dgm:pt modelId="{D39EA4AE-1D29-4672-A74D-3D8809734414}" type="parTrans" cxnId="{2EAB8862-C792-4CD4-BCB1-9C229879696E}">
      <dgm:prSet/>
      <dgm:spPr/>
      <dgm:t>
        <a:bodyPr/>
        <a:lstStyle/>
        <a:p>
          <a:endParaRPr lang="ru-RU"/>
        </a:p>
      </dgm:t>
    </dgm:pt>
    <dgm:pt modelId="{039F0819-3A0B-40BF-88D6-A398462B00F0}" type="sibTrans" cxnId="{2EAB8862-C792-4CD4-BCB1-9C229879696E}">
      <dgm:prSet/>
      <dgm:spPr/>
      <dgm:t>
        <a:bodyPr/>
        <a:lstStyle/>
        <a:p>
          <a:endParaRPr lang="ru-RU"/>
        </a:p>
      </dgm:t>
    </dgm:pt>
    <dgm:pt modelId="{903AB6B2-BEDB-436B-8EE9-A2C507766B8F}">
      <dgm:prSet phldrT="[Текст]" custT="1"/>
      <dgm:spPr/>
      <dgm:t>
        <a:bodyPr/>
        <a:lstStyle/>
        <a:p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Квест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- перевод с английского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Quest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 «поиск, предмет поисков, поиск приключений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179DC68-ECC0-4DE8-948A-04C2234246DD}" type="parTrans" cxnId="{D4F2BBD3-F9B9-4226-A1F1-2B73BDD73C5C}">
      <dgm:prSet/>
      <dgm:spPr/>
      <dgm:t>
        <a:bodyPr/>
        <a:lstStyle/>
        <a:p>
          <a:endParaRPr lang="ru-RU"/>
        </a:p>
      </dgm:t>
    </dgm:pt>
    <dgm:pt modelId="{0448EF04-F701-4BC0-A86F-AD5BD297C4CD}" type="sibTrans" cxnId="{D4F2BBD3-F9B9-4226-A1F1-2B73BDD73C5C}">
      <dgm:prSet/>
      <dgm:spPr/>
      <dgm:t>
        <a:bodyPr/>
        <a:lstStyle/>
        <a:p>
          <a:endParaRPr lang="ru-RU"/>
        </a:p>
      </dgm:t>
    </dgm:pt>
    <dgm:pt modelId="{8974D626-808F-4182-A2D9-B7B35BD13F8D}">
      <dgm:prSet phldrT="[Текст]" custT="1"/>
      <dgm:spPr/>
      <dgm:t>
        <a:bodyPr/>
        <a:lstStyle/>
        <a:p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Квест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(квестор): от лат. «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quaero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» – ищу, разыскиваю, веду следствие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ABBD306-166F-4388-B4CD-4E9081339EB2}" type="parTrans" cxnId="{440EE0AE-26B1-43CD-9349-10A7A22C0E59}">
      <dgm:prSet/>
      <dgm:spPr/>
      <dgm:t>
        <a:bodyPr/>
        <a:lstStyle/>
        <a:p>
          <a:endParaRPr lang="ru-RU"/>
        </a:p>
      </dgm:t>
    </dgm:pt>
    <dgm:pt modelId="{8DA87974-FAAE-4AFD-A26C-6DF4426C5EA7}" type="sibTrans" cxnId="{440EE0AE-26B1-43CD-9349-10A7A22C0E59}">
      <dgm:prSet/>
      <dgm:spPr/>
      <dgm:t>
        <a:bodyPr/>
        <a:lstStyle/>
        <a:p>
          <a:endParaRPr lang="ru-RU"/>
        </a:p>
      </dgm:t>
    </dgm:pt>
    <dgm:pt modelId="{D6D43C67-9370-4885-8913-01AE54A6AE3D}">
      <dgm:prSet phldrT="[Текст]" phldr="1"/>
      <dgm:spPr/>
      <dgm:t>
        <a:bodyPr/>
        <a:lstStyle/>
        <a:p>
          <a:endParaRPr lang="ru-RU" dirty="0"/>
        </a:p>
      </dgm:t>
    </dgm:pt>
    <dgm:pt modelId="{D916AB97-7A5D-434E-BA55-4719CB918FE6}" type="parTrans" cxnId="{E09D731B-C14C-4DDE-BC70-68A0BD5AECA3}">
      <dgm:prSet/>
      <dgm:spPr/>
      <dgm:t>
        <a:bodyPr/>
        <a:lstStyle/>
        <a:p>
          <a:endParaRPr lang="ru-RU"/>
        </a:p>
      </dgm:t>
    </dgm:pt>
    <dgm:pt modelId="{94C4C3A5-7044-452D-AE2D-EBB9185AA7B2}" type="sibTrans" cxnId="{E09D731B-C14C-4DDE-BC70-68A0BD5AECA3}">
      <dgm:prSet/>
      <dgm:spPr/>
      <dgm:t>
        <a:bodyPr/>
        <a:lstStyle/>
        <a:p>
          <a:endParaRPr lang="ru-RU"/>
        </a:p>
      </dgm:t>
    </dgm:pt>
    <dgm:pt modelId="{251C2A67-1DB3-4AC8-ADC0-C42CFFBC070E}">
      <dgm:prSet phldrT="[Текст]" custT="1"/>
      <dgm:spPr/>
      <dgm:t>
        <a:bodyPr/>
        <a:lstStyle/>
        <a:p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Квест-технология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- игровая технология, которая имеет четко поставленную </a:t>
          </a:r>
          <a:r>
            <a: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дидактическую задачу, игровой замысел, обязательно имеет руководителя (наставника), четкие правила,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и реализуется с целью повышения у обучающихся знаний и умений по заданной теме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9F2F6A7-F760-4ED9-9477-AD1450DD1DD2}" type="parTrans" cxnId="{F20F1634-C958-422F-A65B-B369C846334A}">
      <dgm:prSet/>
      <dgm:spPr/>
      <dgm:t>
        <a:bodyPr/>
        <a:lstStyle/>
        <a:p>
          <a:endParaRPr lang="ru-RU"/>
        </a:p>
      </dgm:t>
    </dgm:pt>
    <dgm:pt modelId="{DE467CC5-D64B-4349-9EC3-040750CC1460}" type="sibTrans" cxnId="{F20F1634-C958-422F-A65B-B369C846334A}">
      <dgm:prSet/>
      <dgm:spPr/>
      <dgm:t>
        <a:bodyPr/>
        <a:lstStyle/>
        <a:p>
          <a:endParaRPr lang="ru-RU"/>
        </a:p>
      </dgm:t>
    </dgm:pt>
    <dgm:pt modelId="{F3947253-7AE0-4A87-9F23-810386161A76}">
      <dgm:prSet phldrT="[Текст]" phldr="1"/>
      <dgm:spPr/>
      <dgm:t>
        <a:bodyPr/>
        <a:lstStyle/>
        <a:p>
          <a:endParaRPr lang="ru-RU" dirty="0"/>
        </a:p>
      </dgm:t>
    </dgm:pt>
    <dgm:pt modelId="{D86E459F-CE56-4D47-9E94-C11380FC82D2}" type="sibTrans" cxnId="{12C22D02-9BBC-4513-A0B5-33E141426409}">
      <dgm:prSet/>
      <dgm:spPr/>
      <dgm:t>
        <a:bodyPr/>
        <a:lstStyle/>
        <a:p>
          <a:endParaRPr lang="ru-RU"/>
        </a:p>
      </dgm:t>
    </dgm:pt>
    <dgm:pt modelId="{F864AE65-66AC-44BB-B39A-E91B9DAFF4B1}" type="parTrans" cxnId="{12C22D02-9BBC-4513-A0B5-33E141426409}">
      <dgm:prSet/>
      <dgm:spPr/>
      <dgm:t>
        <a:bodyPr/>
        <a:lstStyle/>
        <a:p>
          <a:endParaRPr lang="ru-RU"/>
        </a:p>
      </dgm:t>
    </dgm:pt>
    <dgm:pt modelId="{0865B622-89AD-4C4D-9DBB-BBC1EAC59E2A}">
      <dgm:prSet phldrT="[Текст]"/>
      <dgm:spPr/>
      <dgm:t>
        <a:bodyPr/>
        <a:lstStyle/>
        <a:p>
          <a:endParaRPr lang="ru-RU" dirty="0"/>
        </a:p>
      </dgm:t>
    </dgm:pt>
    <dgm:pt modelId="{D003B950-C9E6-49FF-962E-B0E35A38D74E}" type="sibTrans" cxnId="{C3EF8B82-FEDA-4C7B-B8FB-E702C7D498C6}">
      <dgm:prSet/>
      <dgm:spPr/>
      <dgm:t>
        <a:bodyPr/>
        <a:lstStyle/>
        <a:p>
          <a:endParaRPr lang="ru-RU"/>
        </a:p>
      </dgm:t>
    </dgm:pt>
    <dgm:pt modelId="{EB025333-5810-4861-90BA-826F91872754}" type="parTrans" cxnId="{C3EF8B82-FEDA-4C7B-B8FB-E702C7D498C6}">
      <dgm:prSet/>
      <dgm:spPr/>
      <dgm:t>
        <a:bodyPr/>
        <a:lstStyle/>
        <a:p>
          <a:endParaRPr lang="ru-RU"/>
        </a:p>
      </dgm:t>
    </dgm:pt>
    <dgm:pt modelId="{D0C15D60-0112-46AF-8CB2-52C0EA597629}">
      <dgm:prSet phldrT="[Текст]"/>
      <dgm:spPr/>
      <dgm:t>
        <a:bodyPr/>
        <a:lstStyle/>
        <a:p>
          <a:endParaRPr lang="ru-RU" sz="1400" dirty="0"/>
        </a:p>
      </dgm:t>
    </dgm:pt>
    <dgm:pt modelId="{835C0951-5AFB-4279-8916-8266B66051F6}" type="parTrans" cxnId="{F8E0B5DB-EF1A-487B-B220-527AA46EA754}">
      <dgm:prSet/>
      <dgm:spPr/>
      <dgm:t>
        <a:bodyPr/>
        <a:lstStyle/>
        <a:p>
          <a:endParaRPr lang="ru-RU"/>
        </a:p>
      </dgm:t>
    </dgm:pt>
    <dgm:pt modelId="{C47E946E-8E80-4EFE-B272-9E9728DB55B8}" type="sibTrans" cxnId="{F8E0B5DB-EF1A-487B-B220-527AA46EA754}">
      <dgm:prSet/>
      <dgm:spPr/>
      <dgm:t>
        <a:bodyPr/>
        <a:lstStyle/>
        <a:p>
          <a:endParaRPr lang="ru-RU"/>
        </a:p>
      </dgm:t>
    </dgm:pt>
    <dgm:pt modelId="{79FE1682-18A6-4BFF-ACF9-580618372BBF}">
      <dgm:prSet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Квест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– это разновидность игр, требующих от игрока решения умственных задач для продвижения по сюжету.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Квест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в педагогике – это выполнение проблемного задания с элементами игры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4629788-7EC4-47CB-8C85-91AB0994CCD8}" type="parTrans" cxnId="{CD2B1D3D-0DB4-4E30-A4D0-10CBAF06EE06}">
      <dgm:prSet/>
      <dgm:spPr/>
      <dgm:t>
        <a:bodyPr/>
        <a:lstStyle/>
        <a:p>
          <a:endParaRPr lang="ru-RU"/>
        </a:p>
      </dgm:t>
    </dgm:pt>
    <dgm:pt modelId="{144ACC6F-68A8-45F8-886C-309D7E474B7B}" type="sibTrans" cxnId="{CD2B1D3D-0DB4-4E30-A4D0-10CBAF06EE06}">
      <dgm:prSet/>
      <dgm:spPr/>
      <dgm:t>
        <a:bodyPr/>
        <a:lstStyle/>
        <a:p>
          <a:endParaRPr lang="ru-RU"/>
        </a:p>
      </dgm:t>
    </dgm:pt>
    <dgm:pt modelId="{52F9EF16-A9FF-43DB-939C-0135599050BB}" type="pres">
      <dgm:prSet presAssocID="{FB5D942F-09F4-4546-9F6D-2F02C835007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D93368-3DEB-4B64-AEA4-782DC97CCD32}" type="pres">
      <dgm:prSet presAssocID="{71B48B09-5244-4850-B073-9CEEF2CF7E91}" presName="composite" presStyleCnt="0"/>
      <dgm:spPr/>
    </dgm:pt>
    <dgm:pt modelId="{8153413D-D99D-438A-9E27-3126A7912407}" type="pres">
      <dgm:prSet presAssocID="{71B48B09-5244-4850-B073-9CEEF2CF7E91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A7263C-282F-4E87-BE70-DF578D835A4E}" type="pres">
      <dgm:prSet presAssocID="{71B48B09-5244-4850-B073-9CEEF2CF7E91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E4610F-9AC3-4D08-BEA3-E37CF347FDCD}" type="pres">
      <dgm:prSet presAssocID="{039F0819-3A0B-40BF-88D6-A398462B00F0}" presName="sp" presStyleCnt="0"/>
      <dgm:spPr/>
    </dgm:pt>
    <dgm:pt modelId="{D7D719C0-5577-4AA0-8B1A-23D2362D39C9}" type="pres">
      <dgm:prSet presAssocID="{F3947253-7AE0-4A87-9F23-810386161A76}" presName="composite" presStyleCnt="0"/>
      <dgm:spPr/>
    </dgm:pt>
    <dgm:pt modelId="{545074F4-46CF-419B-B2F9-DE9EB5BED1F4}" type="pres">
      <dgm:prSet presAssocID="{F3947253-7AE0-4A87-9F23-810386161A76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11AD5E-5F32-4041-A6DD-A916E9308F73}" type="pres">
      <dgm:prSet presAssocID="{F3947253-7AE0-4A87-9F23-810386161A76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F449FE-7A04-4128-8E1D-5BC9BD7F86C5}" type="pres">
      <dgm:prSet presAssocID="{D86E459F-CE56-4D47-9E94-C11380FC82D2}" presName="sp" presStyleCnt="0"/>
      <dgm:spPr/>
    </dgm:pt>
    <dgm:pt modelId="{DECCF1FA-4C6E-47E7-ADD5-993032DF7CB9}" type="pres">
      <dgm:prSet presAssocID="{D6D43C67-9370-4885-8913-01AE54A6AE3D}" presName="composite" presStyleCnt="0"/>
      <dgm:spPr/>
    </dgm:pt>
    <dgm:pt modelId="{85879B87-07AC-4B9E-8D0F-C2F4758FD8AB}" type="pres">
      <dgm:prSet presAssocID="{D6D43C67-9370-4885-8913-01AE54A6AE3D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8A1C7F-6FA6-4F7A-8945-9BC4C1417AAD}" type="pres">
      <dgm:prSet presAssocID="{D6D43C67-9370-4885-8913-01AE54A6AE3D}" presName="descendantText" presStyleLbl="alignAcc1" presStyleIdx="2" presStyleCnt="4" custScaleY="1245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2F4339-DB50-4CB0-996C-5DD3034A5C33}" type="pres">
      <dgm:prSet presAssocID="{94C4C3A5-7044-452D-AE2D-EBB9185AA7B2}" presName="sp" presStyleCnt="0"/>
      <dgm:spPr/>
    </dgm:pt>
    <dgm:pt modelId="{0B0A75C7-166B-44B2-A897-7D96420954E1}" type="pres">
      <dgm:prSet presAssocID="{0865B622-89AD-4C4D-9DBB-BBC1EAC59E2A}" presName="composite" presStyleCnt="0"/>
      <dgm:spPr/>
    </dgm:pt>
    <dgm:pt modelId="{51F30AE7-B925-4A52-B498-CB499C27394F}" type="pres">
      <dgm:prSet presAssocID="{0865B622-89AD-4C4D-9DBB-BBC1EAC59E2A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FAC367-3A86-4B4A-8786-A597C268F8D0}" type="pres">
      <dgm:prSet presAssocID="{0865B622-89AD-4C4D-9DBB-BBC1EAC59E2A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5271CC-75DA-43F0-BA56-0D564572112E}" type="presOf" srcId="{D0C15D60-0112-46AF-8CB2-52C0EA597629}" destId="{AC8A1C7F-6FA6-4F7A-8945-9BC4C1417AAD}" srcOrd="0" destOrd="1" presId="urn:microsoft.com/office/officeart/2005/8/layout/chevron2"/>
    <dgm:cxn modelId="{2BB8860C-E986-4BEA-973F-0AE353582D44}" type="presOf" srcId="{8974D626-808F-4182-A2D9-B7B35BD13F8D}" destId="{DE11AD5E-5F32-4041-A6DD-A916E9308F73}" srcOrd="0" destOrd="0" presId="urn:microsoft.com/office/officeart/2005/8/layout/chevron2"/>
    <dgm:cxn modelId="{E09D731B-C14C-4DDE-BC70-68A0BD5AECA3}" srcId="{FB5D942F-09F4-4546-9F6D-2F02C8350074}" destId="{D6D43C67-9370-4885-8913-01AE54A6AE3D}" srcOrd="2" destOrd="0" parTransId="{D916AB97-7A5D-434E-BA55-4719CB918FE6}" sibTransId="{94C4C3A5-7044-452D-AE2D-EBB9185AA7B2}"/>
    <dgm:cxn modelId="{440EE0AE-26B1-43CD-9349-10A7A22C0E59}" srcId="{F3947253-7AE0-4A87-9F23-810386161A76}" destId="{8974D626-808F-4182-A2D9-B7B35BD13F8D}" srcOrd="0" destOrd="0" parTransId="{1ABBD306-166F-4388-B4CD-4E9081339EB2}" sibTransId="{8DA87974-FAAE-4AFD-A26C-6DF4426C5EA7}"/>
    <dgm:cxn modelId="{D4F2BBD3-F9B9-4226-A1F1-2B73BDD73C5C}" srcId="{71B48B09-5244-4850-B073-9CEEF2CF7E91}" destId="{903AB6B2-BEDB-436B-8EE9-A2C507766B8F}" srcOrd="0" destOrd="0" parTransId="{B179DC68-ECC0-4DE8-948A-04C2234246DD}" sibTransId="{0448EF04-F701-4BC0-A86F-AD5BD297C4CD}"/>
    <dgm:cxn modelId="{2EAB8862-C792-4CD4-BCB1-9C229879696E}" srcId="{FB5D942F-09F4-4546-9F6D-2F02C8350074}" destId="{71B48B09-5244-4850-B073-9CEEF2CF7E91}" srcOrd="0" destOrd="0" parTransId="{D39EA4AE-1D29-4672-A74D-3D8809734414}" sibTransId="{039F0819-3A0B-40BF-88D6-A398462B00F0}"/>
    <dgm:cxn modelId="{C3283C9F-6C6D-4A7B-83CB-80EBFD91B375}" type="presOf" srcId="{903AB6B2-BEDB-436B-8EE9-A2C507766B8F}" destId="{0FA7263C-282F-4E87-BE70-DF578D835A4E}" srcOrd="0" destOrd="0" presId="urn:microsoft.com/office/officeart/2005/8/layout/chevron2"/>
    <dgm:cxn modelId="{F8E0B5DB-EF1A-487B-B220-527AA46EA754}" srcId="{D6D43C67-9370-4885-8913-01AE54A6AE3D}" destId="{D0C15D60-0112-46AF-8CB2-52C0EA597629}" srcOrd="1" destOrd="0" parTransId="{835C0951-5AFB-4279-8916-8266B66051F6}" sibTransId="{C47E946E-8E80-4EFE-B272-9E9728DB55B8}"/>
    <dgm:cxn modelId="{1AF98FCA-5F24-4684-9F88-B9B08CC53BF1}" type="presOf" srcId="{FB5D942F-09F4-4546-9F6D-2F02C8350074}" destId="{52F9EF16-A9FF-43DB-939C-0135599050BB}" srcOrd="0" destOrd="0" presId="urn:microsoft.com/office/officeart/2005/8/layout/chevron2"/>
    <dgm:cxn modelId="{C3EF8B82-FEDA-4C7B-B8FB-E702C7D498C6}" srcId="{FB5D942F-09F4-4546-9F6D-2F02C8350074}" destId="{0865B622-89AD-4C4D-9DBB-BBC1EAC59E2A}" srcOrd="3" destOrd="0" parTransId="{EB025333-5810-4861-90BA-826F91872754}" sibTransId="{D003B950-C9E6-49FF-962E-B0E35A38D74E}"/>
    <dgm:cxn modelId="{F20F1634-C958-422F-A65B-B369C846334A}" srcId="{D6D43C67-9370-4885-8913-01AE54A6AE3D}" destId="{251C2A67-1DB3-4AC8-ADC0-C42CFFBC070E}" srcOrd="0" destOrd="0" parTransId="{29F2F6A7-F760-4ED9-9477-AD1450DD1DD2}" sibTransId="{DE467CC5-D64B-4349-9EC3-040750CC1460}"/>
    <dgm:cxn modelId="{12C22D02-9BBC-4513-A0B5-33E141426409}" srcId="{FB5D942F-09F4-4546-9F6D-2F02C8350074}" destId="{F3947253-7AE0-4A87-9F23-810386161A76}" srcOrd="1" destOrd="0" parTransId="{F864AE65-66AC-44BB-B39A-E91B9DAFF4B1}" sibTransId="{D86E459F-CE56-4D47-9E94-C11380FC82D2}"/>
    <dgm:cxn modelId="{1411B233-3005-4769-ACCB-A645C1C29CED}" type="presOf" srcId="{F3947253-7AE0-4A87-9F23-810386161A76}" destId="{545074F4-46CF-419B-B2F9-DE9EB5BED1F4}" srcOrd="0" destOrd="0" presId="urn:microsoft.com/office/officeart/2005/8/layout/chevron2"/>
    <dgm:cxn modelId="{54BA65FA-A3CE-42B3-AC30-3F6CC1D97C93}" type="presOf" srcId="{D6D43C67-9370-4885-8913-01AE54A6AE3D}" destId="{85879B87-07AC-4B9E-8D0F-C2F4758FD8AB}" srcOrd="0" destOrd="0" presId="urn:microsoft.com/office/officeart/2005/8/layout/chevron2"/>
    <dgm:cxn modelId="{C5CF1FF3-E288-43FF-9021-BE4C743B11D2}" type="presOf" srcId="{0865B622-89AD-4C4D-9DBB-BBC1EAC59E2A}" destId="{51F30AE7-B925-4A52-B498-CB499C27394F}" srcOrd="0" destOrd="0" presId="urn:microsoft.com/office/officeart/2005/8/layout/chevron2"/>
    <dgm:cxn modelId="{154861C6-801B-4CD4-89E2-5E0B62713CC6}" type="presOf" srcId="{79FE1682-18A6-4BFF-ACF9-580618372BBF}" destId="{CFFAC367-3A86-4B4A-8786-A597C268F8D0}" srcOrd="0" destOrd="0" presId="urn:microsoft.com/office/officeart/2005/8/layout/chevron2"/>
    <dgm:cxn modelId="{1D799350-DB0A-4EA3-BAB5-A7E1BE20E2C7}" type="presOf" srcId="{251C2A67-1DB3-4AC8-ADC0-C42CFFBC070E}" destId="{AC8A1C7F-6FA6-4F7A-8945-9BC4C1417AAD}" srcOrd="0" destOrd="0" presId="urn:microsoft.com/office/officeart/2005/8/layout/chevron2"/>
    <dgm:cxn modelId="{CD2B1D3D-0DB4-4E30-A4D0-10CBAF06EE06}" srcId="{0865B622-89AD-4C4D-9DBB-BBC1EAC59E2A}" destId="{79FE1682-18A6-4BFF-ACF9-580618372BBF}" srcOrd="0" destOrd="0" parTransId="{E4629788-7EC4-47CB-8C85-91AB0994CCD8}" sibTransId="{144ACC6F-68A8-45F8-886C-309D7E474B7B}"/>
    <dgm:cxn modelId="{1B01FF77-B1A4-4E10-B2EB-4E28807B7906}" type="presOf" srcId="{71B48B09-5244-4850-B073-9CEEF2CF7E91}" destId="{8153413D-D99D-438A-9E27-3126A7912407}" srcOrd="0" destOrd="0" presId="urn:microsoft.com/office/officeart/2005/8/layout/chevron2"/>
    <dgm:cxn modelId="{67C6A37F-B40A-482C-B7A3-DF3664E0854E}" type="presParOf" srcId="{52F9EF16-A9FF-43DB-939C-0135599050BB}" destId="{08D93368-3DEB-4B64-AEA4-782DC97CCD32}" srcOrd="0" destOrd="0" presId="urn:microsoft.com/office/officeart/2005/8/layout/chevron2"/>
    <dgm:cxn modelId="{2B0F316D-6B92-49A8-9B1A-F845FCC42735}" type="presParOf" srcId="{08D93368-3DEB-4B64-AEA4-782DC97CCD32}" destId="{8153413D-D99D-438A-9E27-3126A7912407}" srcOrd="0" destOrd="0" presId="urn:microsoft.com/office/officeart/2005/8/layout/chevron2"/>
    <dgm:cxn modelId="{051B42BA-7D99-427A-8AFF-E2180078514D}" type="presParOf" srcId="{08D93368-3DEB-4B64-AEA4-782DC97CCD32}" destId="{0FA7263C-282F-4E87-BE70-DF578D835A4E}" srcOrd="1" destOrd="0" presId="urn:microsoft.com/office/officeart/2005/8/layout/chevron2"/>
    <dgm:cxn modelId="{7538F55D-85B5-44FC-AC76-0259AD21CC24}" type="presParOf" srcId="{52F9EF16-A9FF-43DB-939C-0135599050BB}" destId="{47E4610F-9AC3-4D08-BEA3-E37CF347FDCD}" srcOrd="1" destOrd="0" presId="urn:microsoft.com/office/officeart/2005/8/layout/chevron2"/>
    <dgm:cxn modelId="{F4B503A3-A95A-4828-965B-9B7DC890F78D}" type="presParOf" srcId="{52F9EF16-A9FF-43DB-939C-0135599050BB}" destId="{D7D719C0-5577-4AA0-8B1A-23D2362D39C9}" srcOrd="2" destOrd="0" presId="urn:microsoft.com/office/officeart/2005/8/layout/chevron2"/>
    <dgm:cxn modelId="{A176B898-E3CF-4727-9430-9A13143CD5FC}" type="presParOf" srcId="{D7D719C0-5577-4AA0-8B1A-23D2362D39C9}" destId="{545074F4-46CF-419B-B2F9-DE9EB5BED1F4}" srcOrd="0" destOrd="0" presId="urn:microsoft.com/office/officeart/2005/8/layout/chevron2"/>
    <dgm:cxn modelId="{F94AAB80-1D82-4523-85D9-A76D778F89EC}" type="presParOf" srcId="{D7D719C0-5577-4AA0-8B1A-23D2362D39C9}" destId="{DE11AD5E-5F32-4041-A6DD-A916E9308F73}" srcOrd="1" destOrd="0" presId="urn:microsoft.com/office/officeart/2005/8/layout/chevron2"/>
    <dgm:cxn modelId="{519633C3-9983-4EA9-B20D-2A7412857912}" type="presParOf" srcId="{52F9EF16-A9FF-43DB-939C-0135599050BB}" destId="{0EF449FE-7A04-4128-8E1D-5BC9BD7F86C5}" srcOrd="3" destOrd="0" presId="urn:microsoft.com/office/officeart/2005/8/layout/chevron2"/>
    <dgm:cxn modelId="{4C00DE75-71DB-4985-9785-DD4E2BC96FB2}" type="presParOf" srcId="{52F9EF16-A9FF-43DB-939C-0135599050BB}" destId="{DECCF1FA-4C6E-47E7-ADD5-993032DF7CB9}" srcOrd="4" destOrd="0" presId="urn:microsoft.com/office/officeart/2005/8/layout/chevron2"/>
    <dgm:cxn modelId="{705136B5-ACC9-4CED-8CA3-C16BB6768DDC}" type="presParOf" srcId="{DECCF1FA-4C6E-47E7-ADD5-993032DF7CB9}" destId="{85879B87-07AC-4B9E-8D0F-C2F4758FD8AB}" srcOrd="0" destOrd="0" presId="urn:microsoft.com/office/officeart/2005/8/layout/chevron2"/>
    <dgm:cxn modelId="{9C10495E-0BB3-404B-B226-B69B3C2F98B8}" type="presParOf" srcId="{DECCF1FA-4C6E-47E7-ADD5-993032DF7CB9}" destId="{AC8A1C7F-6FA6-4F7A-8945-9BC4C1417AAD}" srcOrd="1" destOrd="0" presId="urn:microsoft.com/office/officeart/2005/8/layout/chevron2"/>
    <dgm:cxn modelId="{C81E297E-7CBD-4E49-84D2-D2AFFB6E9E26}" type="presParOf" srcId="{52F9EF16-A9FF-43DB-939C-0135599050BB}" destId="{9C2F4339-DB50-4CB0-996C-5DD3034A5C33}" srcOrd="5" destOrd="0" presId="urn:microsoft.com/office/officeart/2005/8/layout/chevron2"/>
    <dgm:cxn modelId="{BAF31F23-DE8B-4D0B-9ECF-D72F0F2BDA1A}" type="presParOf" srcId="{52F9EF16-A9FF-43DB-939C-0135599050BB}" destId="{0B0A75C7-166B-44B2-A897-7D96420954E1}" srcOrd="6" destOrd="0" presId="urn:microsoft.com/office/officeart/2005/8/layout/chevron2"/>
    <dgm:cxn modelId="{0CB031E4-29A7-49A7-8F18-86FE02EBF093}" type="presParOf" srcId="{0B0A75C7-166B-44B2-A897-7D96420954E1}" destId="{51F30AE7-B925-4A52-B498-CB499C27394F}" srcOrd="0" destOrd="0" presId="urn:microsoft.com/office/officeart/2005/8/layout/chevron2"/>
    <dgm:cxn modelId="{4532B8AD-0A4D-4D3F-8BEB-4E8D97D79161}" type="presParOf" srcId="{0B0A75C7-166B-44B2-A897-7D96420954E1}" destId="{CFFAC367-3A86-4B4A-8786-A597C268F8D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A457D6-D8C7-4D29-9867-9C3090007978}" type="doc">
      <dgm:prSet loTypeId="urn:microsoft.com/office/officeart/2005/8/layout/cycle4#1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B78AE9-AEAC-4DE6-8BC3-7FD090F75C97}">
      <dgm:prSet phldrT="[Текст]" custT="1"/>
      <dgm:spPr/>
      <dgm:t>
        <a:bodyPr/>
        <a:lstStyle/>
        <a:p>
          <a:r>
            <a:rPr lang="ru-RU" sz="1800" b="1" dirty="0" smtClean="0"/>
            <a:t>По </a:t>
          </a:r>
          <a:r>
            <a:rPr lang="ru-RU" sz="1800" b="1" dirty="0" smtClean="0"/>
            <a:t>количеству  </a:t>
          </a:r>
          <a:r>
            <a:rPr lang="ru-RU" sz="1800" b="1" dirty="0" smtClean="0"/>
            <a:t>участников</a:t>
          </a:r>
          <a:endParaRPr lang="ru-RU" sz="1800" b="1" dirty="0"/>
        </a:p>
      </dgm:t>
    </dgm:pt>
    <dgm:pt modelId="{B1CD7B6F-A486-49B3-ABDA-2F9B8FB6EF37}" type="parTrans" cxnId="{2E5BD0B1-05E7-4120-BB14-9CA11FDEEDD1}">
      <dgm:prSet/>
      <dgm:spPr/>
      <dgm:t>
        <a:bodyPr/>
        <a:lstStyle/>
        <a:p>
          <a:endParaRPr lang="ru-RU"/>
        </a:p>
      </dgm:t>
    </dgm:pt>
    <dgm:pt modelId="{1833C82B-52DF-49B8-969D-23948771A294}" type="sibTrans" cxnId="{2E5BD0B1-05E7-4120-BB14-9CA11FDEEDD1}">
      <dgm:prSet/>
      <dgm:spPr/>
      <dgm:t>
        <a:bodyPr/>
        <a:lstStyle/>
        <a:p>
          <a:endParaRPr lang="ru-RU"/>
        </a:p>
      </dgm:t>
    </dgm:pt>
    <dgm:pt modelId="{5E12563F-C1FF-4917-93CC-E5A46EEFFD01}">
      <dgm:prSet phldrT="[Текст]" custT="1"/>
      <dgm:spPr/>
      <dgm:t>
        <a:bodyPr/>
        <a:lstStyle/>
        <a:p>
          <a:r>
            <a:rPr lang="ru-RU" sz="1800" b="1" dirty="0" smtClean="0"/>
            <a:t>Одиночные</a:t>
          </a:r>
          <a:endParaRPr lang="ru-RU" sz="1800" b="1" dirty="0"/>
        </a:p>
      </dgm:t>
    </dgm:pt>
    <dgm:pt modelId="{014E557C-48FA-4BBA-9319-EBEE636ADB46}" type="parTrans" cxnId="{03E9E889-3ABA-4B50-8C9C-F4CCD925180F}">
      <dgm:prSet/>
      <dgm:spPr/>
      <dgm:t>
        <a:bodyPr/>
        <a:lstStyle/>
        <a:p>
          <a:endParaRPr lang="ru-RU"/>
        </a:p>
      </dgm:t>
    </dgm:pt>
    <dgm:pt modelId="{403527E3-DA57-4E66-9DDC-DF7592CD1E07}" type="sibTrans" cxnId="{03E9E889-3ABA-4B50-8C9C-F4CCD925180F}">
      <dgm:prSet/>
      <dgm:spPr/>
      <dgm:t>
        <a:bodyPr/>
        <a:lstStyle/>
        <a:p>
          <a:endParaRPr lang="ru-RU"/>
        </a:p>
      </dgm:t>
    </dgm:pt>
    <dgm:pt modelId="{10CFA8D9-0379-4F9A-838E-5BB63FF66BA4}">
      <dgm:prSet phldrT="[Текст]" custT="1"/>
      <dgm:spPr/>
      <dgm:t>
        <a:bodyPr/>
        <a:lstStyle/>
        <a:p>
          <a:r>
            <a:rPr lang="ru-RU" sz="1800" b="1" dirty="0" smtClean="0"/>
            <a:t>По продолжительности</a:t>
          </a:r>
          <a:endParaRPr lang="ru-RU" sz="1800" b="1" dirty="0"/>
        </a:p>
      </dgm:t>
    </dgm:pt>
    <dgm:pt modelId="{FD223F4C-EECD-4BF1-BC18-159C824F6C40}" type="parTrans" cxnId="{2490A6E6-6C45-427E-A0F9-D2CAF278068C}">
      <dgm:prSet/>
      <dgm:spPr/>
      <dgm:t>
        <a:bodyPr/>
        <a:lstStyle/>
        <a:p>
          <a:endParaRPr lang="ru-RU"/>
        </a:p>
      </dgm:t>
    </dgm:pt>
    <dgm:pt modelId="{CFC72EC8-9A94-4025-8C0D-0DD4D44BC6C8}" type="sibTrans" cxnId="{2490A6E6-6C45-427E-A0F9-D2CAF278068C}">
      <dgm:prSet/>
      <dgm:spPr/>
      <dgm:t>
        <a:bodyPr/>
        <a:lstStyle/>
        <a:p>
          <a:endParaRPr lang="ru-RU"/>
        </a:p>
      </dgm:t>
    </dgm:pt>
    <dgm:pt modelId="{F1A2D8AF-4D34-4823-8C29-4B40E92BF3A7}">
      <dgm:prSet phldrT="[Текст]" custT="1"/>
      <dgm:spPr/>
      <dgm:t>
        <a:bodyPr/>
        <a:lstStyle/>
        <a:p>
          <a:r>
            <a:rPr lang="ru-RU" sz="1800" b="1" dirty="0" smtClean="0"/>
            <a:t>Кратковременные</a:t>
          </a:r>
          <a:endParaRPr lang="ru-RU" sz="1800" b="1" dirty="0"/>
        </a:p>
      </dgm:t>
    </dgm:pt>
    <dgm:pt modelId="{5BF451F1-5D1C-442E-9A82-A38E142BB39F}" type="parTrans" cxnId="{652002DD-42BD-4E9D-B7BB-8CB24FE5D6BA}">
      <dgm:prSet/>
      <dgm:spPr/>
      <dgm:t>
        <a:bodyPr/>
        <a:lstStyle/>
        <a:p>
          <a:endParaRPr lang="ru-RU"/>
        </a:p>
      </dgm:t>
    </dgm:pt>
    <dgm:pt modelId="{4822A51F-24E1-4D93-97D1-4BDD69696267}" type="sibTrans" cxnId="{652002DD-42BD-4E9D-B7BB-8CB24FE5D6BA}">
      <dgm:prSet/>
      <dgm:spPr/>
      <dgm:t>
        <a:bodyPr/>
        <a:lstStyle/>
        <a:p>
          <a:endParaRPr lang="ru-RU"/>
        </a:p>
      </dgm:t>
    </dgm:pt>
    <dgm:pt modelId="{19DEBEC5-5AD8-4CBD-8C71-1E9A53386360}">
      <dgm:prSet phldrT="[Текст]"/>
      <dgm:spPr/>
      <dgm:t>
        <a:bodyPr/>
        <a:lstStyle/>
        <a:p>
          <a:r>
            <a:rPr lang="ru-RU" b="1" dirty="0" smtClean="0"/>
            <a:t>По месту проведения </a:t>
          </a:r>
          <a:endParaRPr lang="ru-RU" b="1" dirty="0"/>
        </a:p>
      </dgm:t>
    </dgm:pt>
    <dgm:pt modelId="{D5BE3AF2-2F64-484C-A558-8B7CFEC6CE44}" type="parTrans" cxnId="{926B5DA4-F768-453D-BAED-2800B8D90AC3}">
      <dgm:prSet/>
      <dgm:spPr/>
      <dgm:t>
        <a:bodyPr/>
        <a:lstStyle/>
        <a:p>
          <a:endParaRPr lang="ru-RU"/>
        </a:p>
      </dgm:t>
    </dgm:pt>
    <dgm:pt modelId="{34CBC154-5582-433F-A3CB-E736A4BF06A5}" type="sibTrans" cxnId="{926B5DA4-F768-453D-BAED-2800B8D90AC3}">
      <dgm:prSet/>
      <dgm:spPr/>
      <dgm:t>
        <a:bodyPr/>
        <a:lstStyle/>
        <a:p>
          <a:endParaRPr lang="ru-RU"/>
        </a:p>
      </dgm:t>
    </dgm:pt>
    <dgm:pt modelId="{F0722080-45B2-4CBF-9C2B-AD44102B5AF5}">
      <dgm:prSet phldrT="[Текст]" custT="1"/>
      <dgm:spPr/>
      <dgm:t>
        <a:bodyPr/>
        <a:lstStyle/>
        <a:p>
          <a:pPr algn="r"/>
          <a:r>
            <a:rPr lang="ru-RU" sz="1800" b="1" dirty="0" smtClean="0"/>
            <a:t>В здании</a:t>
          </a:r>
          <a:endParaRPr lang="ru-RU" sz="1800" b="1" dirty="0"/>
        </a:p>
      </dgm:t>
    </dgm:pt>
    <dgm:pt modelId="{AECFF722-1B81-4623-A229-BE118FA6CBBC}" type="parTrans" cxnId="{D30676AF-875D-4DED-A36E-2357FEF7E723}">
      <dgm:prSet/>
      <dgm:spPr/>
      <dgm:t>
        <a:bodyPr/>
        <a:lstStyle/>
        <a:p>
          <a:endParaRPr lang="ru-RU"/>
        </a:p>
      </dgm:t>
    </dgm:pt>
    <dgm:pt modelId="{2E06D76B-69A2-435F-B43A-611C26E3F2B9}" type="sibTrans" cxnId="{D30676AF-875D-4DED-A36E-2357FEF7E723}">
      <dgm:prSet/>
      <dgm:spPr/>
      <dgm:t>
        <a:bodyPr/>
        <a:lstStyle/>
        <a:p>
          <a:endParaRPr lang="ru-RU"/>
        </a:p>
      </dgm:t>
    </dgm:pt>
    <dgm:pt modelId="{EFA687E1-024D-4148-BCAD-7D4B76D29E06}">
      <dgm:prSet phldrT="[Текст]" custT="1"/>
      <dgm:spPr/>
      <dgm:t>
        <a:bodyPr/>
        <a:lstStyle/>
        <a:p>
          <a:r>
            <a:rPr lang="ru-RU" sz="1800" b="1" dirty="0" smtClean="0"/>
            <a:t>По содержанию </a:t>
          </a:r>
          <a:endParaRPr lang="ru-RU" sz="1800" b="1" dirty="0"/>
        </a:p>
      </dgm:t>
    </dgm:pt>
    <dgm:pt modelId="{658F4D1C-916F-4C4C-9514-3ECCB8A0A427}" type="parTrans" cxnId="{EBFC7EE5-086B-4D43-B0F3-0092CDEADCDF}">
      <dgm:prSet/>
      <dgm:spPr/>
      <dgm:t>
        <a:bodyPr/>
        <a:lstStyle/>
        <a:p>
          <a:endParaRPr lang="ru-RU"/>
        </a:p>
      </dgm:t>
    </dgm:pt>
    <dgm:pt modelId="{E754CE9D-F47B-4A93-94DF-8B583573A5BF}" type="sibTrans" cxnId="{EBFC7EE5-086B-4D43-B0F3-0092CDEADCDF}">
      <dgm:prSet/>
      <dgm:spPr/>
      <dgm:t>
        <a:bodyPr/>
        <a:lstStyle/>
        <a:p>
          <a:endParaRPr lang="ru-RU"/>
        </a:p>
      </dgm:t>
    </dgm:pt>
    <dgm:pt modelId="{1475BDF3-6C46-4BCF-A604-AFF9FF16D3C0}">
      <dgm:prSet phldrT="[Текст]" custT="1"/>
      <dgm:spPr/>
      <dgm:t>
        <a:bodyPr/>
        <a:lstStyle/>
        <a:p>
          <a:r>
            <a:rPr lang="ru-RU" sz="1800" b="1" dirty="0" smtClean="0"/>
            <a:t>Моно-</a:t>
          </a:r>
          <a:r>
            <a:rPr lang="ru-RU" sz="1800" b="1" dirty="0" err="1" smtClean="0"/>
            <a:t>квест</a:t>
          </a:r>
          <a:endParaRPr lang="ru-RU" sz="1800" b="1" dirty="0"/>
        </a:p>
      </dgm:t>
    </dgm:pt>
    <dgm:pt modelId="{07CCF204-F108-4BF7-822E-A6403FDA875F}" type="parTrans" cxnId="{B933DB4A-2D71-4DBD-AD3B-610B1FEE1041}">
      <dgm:prSet/>
      <dgm:spPr/>
      <dgm:t>
        <a:bodyPr/>
        <a:lstStyle/>
        <a:p>
          <a:endParaRPr lang="ru-RU"/>
        </a:p>
      </dgm:t>
    </dgm:pt>
    <dgm:pt modelId="{42F3CD31-7BAB-4DF5-B04C-6CCECFD82B4E}" type="sibTrans" cxnId="{B933DB4A-2D71-4DBD-AD3B-610B1FEE1041}">
      <dgm:prSet/>
      <dgm:spPr/>
      <dgm:t>
        <a:bodyPr/>
        <a:lstStyle/>
        <a:p>
          <a:endParaRPr lang="ru-RU"/>
        </a:p>
      </dgm:t>
    </dgm:pt>
    <dgm:pt modelId="{80778644-2E84-462A-83E4-BCD224350730}">
      <dgm:prSet phldrT="[Текст]" custT="1"/>
      <dgm:spPr/>
      <dgm:t>
        <a:bodyPr/>
        <a:lstStyle/>
        <a:p>
          <a:r>
            <a:rPr lang="ru-RU" sz="1800" b="1" dirty="0" smtClean="0"/>
            <a:t>Групповые </a:t>
          </a:r>
          <a:endParaRPr lang="ru-RU" sz="1800" b="1" dirty="0"/>
        </a:p>
      </dgm:t>
    </dgm:pt>
    <dgm:pt modelId="{EB9177CC-A090-40DA-9E3D-9CF8907D80D8}" type="parTrans" cxnId="{3DC028C9-0133-43ED-A0D2-515CFBFD19A3}">
      <dgm:prSet/>
      <dgm:spPr/>
      <dgm:t>
        <a:bodyPr/>
        <a:lstStyle/>
        <a:p>
          <a:endParaRPr lang="ru-RU"/>
        </a:p>
      </dgm:t>
    </dgm:pt>
    <dgm:pt modelId="{7821915D-E6FB-49AE-A3C4-31DB39A873E5}" type="sibTrans" cxnId="{3DC028C9-0133-43ED-A0D2-515CFBFD19A3}">
      <dgm:prSet/>
      <dgm:spPr/>
      <dgm:t>
        <a:bodyPr/>
        <a:lstStyle/>
        <a:p>
          <a:endParaRPr lang="ru-RU"/>
        </a:p>
      </dgm:t>
    </dgm:pt>
    <dgm:pt modelId="{E2334920-FB48-47DE-B58E-0D6CF1D101FD}">
      <dgm:prSet phldrT="[Текст]"/>
      <dgm:spPr/>
      <dgm:t>
        <a:bodyPr/>
        <a:lstStyle/>
        <a:p>
          <a:endParaRPr lang="ru-RU" sz="1300" dirty="0"/>
        </a:p>
      </dgm:t>
    </dgm:pt>
    <dgm:pt modelId="{3A84B519-8917-4D04-B2B8-DAB406AB0DAE}" type="parTrans" cxnId="{4F7432F8-E432-4FFB-B1EA-B0F1CC1A79CB}">
      <dgm:prSet/>
      <dgm:spPr/>
      <dgm:t>
        <a:bodyPr/>
        <a:lstStyle/>
        <a:p>
          <a:endParaRPr lang="ru-RU"/>
        </a:p>
      </dgm:t>
    </dgm:pt>
    <dgm:pt modelId="{E7BBDBD2-B152-434C-96EE-EEB69B17867C}" type="sibTrans" cxnId="{4F7432F8-E432-4FFB-B1EA-B0F1CC1A79CB}">
      <dgm:prSet/>
      <dgm:spPr/>
      <dgm:t>
        <a:bodyPr/>
        <a:lstStyle/>
        <a:p>
          <a:endParaRPr lang="ru-RU"/>
        </a:p>
      </dgm:t>
    </dgm:pt>
    <dgm:pt modelId="{25C2758F-FE61-41F9-A112-D08EA1C4D5EB}">
      <dgm:prSet phldrT="[Текст]"/>
      <dgm:spPr/>
      <dgm:t>
        <a:bodyPr/>
        <a:lstStyle/>
        <a:p>
          <a:endParaRPr lang="ru-RU" sz="1300" dirty="0"/>
        </a:p>
      </dgm:t>
    </dgm:pt>
    <dgm:pt modelId="{D79DAA67-BDE5-4D4C-B4E2-4F8BCC1AD69A}" type="parTrans" cxnId="{45D4D42D-E957-4EF8-BA9B-4D38ACBBE782}">
      <dgm:prSet/>
      <dgm:spPr/>
      <dgm:t>
        <a:bodyPr/>
        <a:lstStyle/>
        <a:p>
          <a:endParaRPr lang="ru-RU"/>
        </a:p>
      </dgm:t>
    </dgm:pt>
    <dgm:pt modelId="{EF81AF48-E066-4B3F-85B0-EA2509A715E4}" type="sibTrans" cxnId="{45D4D42D-E957-4EF8-BA9B-4D38ACBBE782}">
      <dgm:prSet/>
      <dgm:spPr/>
      <dgm:t>
        <a:bodyPr/>
        <a:lstStyle/>
        <a:p>
          <a:endParaRPr lang="ru-RU"/>
        </a:p>
      </dgm:t>
    </dgm:pt>
    <dgm:pt modelId="{9647755C-76E8-49B3-BB54-92C5052EAAB3}">
      <dgm:prSet phldrT="[Текст]" custT="1"/>
      <dgm:spPr/>
      <dgm:t>
        <a:bodyPr/>
        <a:lstStyle/>
        <a:p>
          <a:r>
            <a:rPr lang="ru-RU" sz="1800" b="1" dirty="0" smtClean="0"/>
            <a:t>Долговременные </a:t>
          </a:r>
          <a:endParaRPr lang="ru-RU" sz="1800" b="1" dirty="0"/>
        </a:p>
      </dgm:t>
    </dgm:pt>
    <dgm:pt modelId="{7AEBDD12-1A2B-42E1-AF90-91851692B42D}" type="parTrans" cxnId="{E2656A7A-D25B-45A7-8C55-BEEC763A60F8}">
      <dgm:prSet/>
      <dgm:spPr/>
      <dgm:t>
        <a:bodyPr/>
        <a:lstStyle/>
        <a:p>
          <a:endParaRPr lang="ru-RU"/>
        </a:p>
      </dgm:t>
    </dgm:pt>
    <dgm:pt modelId="{A403AB27-4437-4860-9846-297FC2ECAC9A}" type="sibTrans" cxnId="{E2656A7A-D25B-45A7-8C55-BEEC763A60F8}">
      <dgm:prSet/>
      <dgm:spPr/>
      <dgm:t>
        <a:bodyPr/>
        <a:lstStyle/>
        <a:p>
          <a:endParaRPr lang="ru-RU"/>
        </a:p>
      </dgm:t>
    </dgm:pt>
    <dgm:pt modelId="{EC49F20A-8ABC-4004-AE95-862A460A8AF8}">
      <dgm:prSet phldrT="[Текст]" custT="1"/>
      <dgm:spPr/>
      <dgm:t>
        <a:bodyPr/>
        <a:lstStyle/>
        <a:p>
          <a:pPr algn="r"/>
          <a:r>
            <a:rPr lang="ru-RU" sz="1800" b="1" dirty="0" smtClean="0"/>
            <a:t>На улице</a:t>
          </a:r>
          <a:r>
            <a:rPr lang="ru-RU" sz="1800" dirty="0" smtClean="0"/>
            <a:t> </a:t>
          </a:r>
          <a:endParaRPr lang="ru-RU" sz="1800" dirty="0"/>
        </a:p>
      </dgm:t>
    </dgm:pt>
    <dgm:pt modelId="{0104CDB6-150D-4DBA-80F9-5B6EACA3AA92}" type="parTrans" cxnId="{09F03C14-6AD1-4F6D-96A5-E748BCA5DEF3}">
      <dgm:prSet/>
      <dgm:spPr/>
    </dgm:pt>
    <dgm:pt modelId="{1AAF6761-D56D-420C-BAA1-09F5FCD74842}" type="sibTrans" cxnId="{09F03C14-6AD1-4F6D-96A5-E748BCA5DEF3}">
      <dgm:prSet/>
      <dgm:spPr/>
    </dgm:pt>
    <dgm:pt modelId="{D9CD3EB1-6ABE-4C7F-8989-EEFE21701D99}">
      <dgm:prSet phldrT="[Текст]" custT="1"/>
      <dgm:spPr/>
      <dgm:t>
        <a:bodyPr/>
        <a:lstStyle/>
        <a:p>
          <a:r>
            <a:rPr lang="ru-RU" sz="1800" b="1" dirty="0" err="1" smtClean="0"/>
            <a:t>Межпредметный</a:t>
          </a:r>
          <a:r>
            <a:rPr lang="ru-RU" sz="1800" b="1" dirty="0" smtClean="0"/>
            <a:t> </a:t>
          </a:r>
          <a:endParaRPr lang="ru-RU" sz="1800" b="1" dirty="0"/>
        </a:p>
      </dgm:t>
    </dgm:pt>
    <dgm:pt modelId="{3E016EF4-6CFC-4214-86BF-8BFB1690B281}" type="parTrans" cxnId="{863D8B23-9520-4B4C-835C-5E601FDBF0A9}">
      <dgm:prSet/>
      <dgm:spPr/>
    </dgm:pt>
    <dgm:pt modelId="{9B50ABD8-5650-4F9A-9C30-6F6795774DA7}" type="sibTrans" cxnId="{863D8B23-9520-4B4C-835C-5E601FDBF0A9}">
      <dgm:prSet/>
      <dgm:spPr/>
    </dgm:pt>
    <dgm:pt modelId="{A4F1B773-BD19-4FEA-A216-89D5254EDCB8}" type="pres">
      <dgm:prSet presAssocID="{50A457D6-D8C7-4D29-9867-9C3090007978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5301F1-AE00-4E15-87C7-A7A34FE0BAFB}" type="pres">
      <dgm:prSet presAssocID="{50A457D6-D8C7-4D29-9867-9C3090007978}" presName="children" presStyleCnt="0"/>
      <dgm:spPr/>
    </dgm:pt>
    <dgm:pt modelId="{65B106CD-60BF-45A8-9213-2CAD20AF7FF2}" type="pres">
      <dgm:prSet presAssocID="{50A457D6-D8C7-4D29-9867-9C3090007978}" presName="child1group" presStyleCnt="0"/>
      <dgm:spPr/>
    </dgm:pt>
    <dgm:pt modelId="{C524CFED-51C4-4137-A3F1-B83B4C978746}" type="pres">
      <dgm:prSet presAssocID="{50A457D6-D8C7-4D29-9867-9C3090007978}" presName="child1" presStyleLbl="bgAcc1" presStyleIdx="0" presStyleCnt="4" custScaleX="132909"/>
      <dgm:spPr/>
      <dgm:t>
        <a:bodyPr/>
        <a:lstStyle/>
        <a:p>
          <a:endParaRPr lang="ru-RU"/>
        </a:p>
      </dgm:t>
    </dgm:pt>
    <dgm:pt modelId="{444EC5D7-5C05-4E0F-BABE-DF939BD0769B}" type="pres">
      <dgm:prSet presAssocID="{50A457D6-D8C7-4D29-9867-9C3090007978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91AC1-A17C-4B0D-8D68-1F1CC201150B}" type="pres">
      <dgm:prSet presAssocID="{50A457D6-D8C7-4D29-9867-9C3090007978}" presName="child2group" presStyleCnt="0"/>
      <dgm:spPr/>
    </dgm:pt>
    <dgm:pt modelId="{20CE39D4-C676-41B2-9320-D32D46B04986}" type="pres">
      <dgm:prSet presAssocID="{50A457D6-D8C7-4D29-9867-9C3090007978}" presName="child2" presStyleLbl="bgAcc1" presStyleIdx="1" presStyleCnt="4" custScaleX="136714"/>
      <dgm:spPr/>
      <dgm:t>
        <a:bodyPr/>
        <a:lstStyle/>
        <a:p>
          <a:endParaRPr lang="ru-RU"/>
        </a:p>
      </dgm:t>
    </dgm:pt>
    <dgm:pt modelId="{AA3E16F0-490D-4359-81A6-A07D150E071B}" type="pres">
      <dgm:prSet presAssocID="{50A457D6-D8C7-4D29-9867-9C3090007978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ABD1B0-321B-408A-BF20-E6393F13A02D}" type="pres">
      <dgm:prSet presAssocID="{50A457D6-D8C7-4D29-9867-9C3090007978}" presName="child3group" presStyleCnt="0"/>
      <dgm:spPr/>
    </dgm:pt>
    <dgm:pt modelId="{BFA845B0-D553-4EC4-A025-88C47F631FA0}" type="pres">
      <dgm:prSet presAssocID="{50A457D6-D8C7-4D29-9867-9C3090007978}" presName="child3" presStyleLbl="bgAcc1" presStyleIdx="2" presStyleCnt="4" custScaleX="135861"/>
      <dgm:spPr/>
      <dgm:t>
        <a:bodyPr/>
        <a:lstStyle/>
        <a:p>
          <a:endParaRPr lang="ru-RU"/>
        </a:p>
      </dgm:t>
    </dgm:pt>
    <dgm:pt modelId="{87AA4788-2FCD-470E-9C3A-F2296B4BEDED}" type="pres">
      <dgm:prSet presAssocID="{50A457D6-D8C7-4D29-9867-9C3090007978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C408B2-B2E6-4FB9-BC32-38144092E327}" type="pres">
      <dgm:prSet presAssocID="{50A457D6-D8C7-4D29-9867-9C3090007978}" presName="child4group" presStyleCnt="0"/>
      <dgm:spPr/>
    </dgm:pt>
    <dgm:pt modelId="{376BA7C7-C821-4C23-B895-63AEB6384630}" type="pres">
      <dgm:prSet presAssocID="{50A457D6-D8C7-4D29-9867-9C3090007978}" presName="child4" presStyleLbl="bgAcc1" presStyleIdx="3" presStyleCnt="4" custScaleX="132056"/>
      <dgm:spPr/>
      <dgm:t>
        <a:bodyPr/>
        <a:lstStyle/>
        <a:p>
          <a:endParaRPr lang="ru-RU"/>
        </a:p>
      </dgm:t>
    </dgm:pt>
    <dgm:pt modelId="{CA19D4DC-ACC0-4992-90E0-911AE8E6DBF3}" type="pres">
      <dgm:prSet presAssocID="{50A457D6-D8C7-4D29-9867-9C3090007978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221CEB-7B99-4FF7-B226-B8BC2B3592E9}" type="pres">
      <dgm:prSet presAssocID="{50A457D6-D8C7-4D29-9867-9C3090007978}" presName="childPlaceholder" presStyleCnt="0"/>
      <dgm:spPr/>
    </dgm:pt>
    <dgm:pt modelId="{12F8CA42-9AD7-4E78-99DB-45BB77F717FA}" type="pres">
      <dgm:prSet presAssocID="{50A457D6-D8C7-4D29-9867-9C3090007978}" presName="circle" presStyleCnt="0"/>
      <dgm:spPr/>
    </dgm:pt>
    <dgm:pt modelId="{9DEE7538-F567-455F-93A2-74E034E6109B}" type="pres">
      <dgm:prSet presAssocID="{50A457D6-D8C7-4D29-9867-9C3090007978}" presName="quadrant1" presStyleLbl="node1" presStyleIdx="0" presStyleCnt="4" custScaleX="10004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0A449F-DCAC-4ABB-8E27-E74A30EBCD78}" type="pres">
      <dgm:prSet presAssocID="{50A457D6-D8C7-4D29-9867-9C3090007978}" presName="quadrant2" presStyleLbl="node1" presStyleIdx="1" presStyleCnt="4" custScaleX="10004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B98CF5-81B5-46CA-BA24-B1B599423139}" type="pres">
      <dgm:prSet presAssocID="{50A457D6-D8C7-4D29-9867-9C3090007978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1AFD7F-090F-4190-B820-D2E521CF1423}" type="pres">
      <dgm:prSet presAssocID="{50A457D6-D8C7-4D29-9867-9C3090007978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3D33B-E1CA-4F1B-969C-8D21A9DCA66F}" type="pres">
      <dgm:prSet presAssocID="{50A457D6-D8C7-4D29-9867-9C3090007978}" presName="quadrantPlaceholder" presStyleCnt="0"/>
      <dgm:spPr/>
    </dgm:pt>
    <dgm:pt modelId="{3082AE63-B7D2-48C2-996A-C62810A5C3DC}" type="pres">
      <dgm:prSet presAssocID="{50A457D6-D8C7-4D29-9867-9C3090007978}" presName="center1" presStyleLbl="fgShp" presStyleIdx="0" presStyleCnt="2"/>
      <dgm:spPr/>
    </dgm:pt>
    <dgm:pt modelId="{2E944799-4645-4183-966B-F1136D4D5A5F}" type="pres">
      <dgm:prSet presAssocID="{50A457D6-D8C7-4D29-9867-9C3090007978}" presName="center2" presStyleLbl="fgShp" presStyleIdx="1" presStyleCnt="2"/>
      <dgm:spPr/>
    </dgm:pt>
  </dgm:ptLst>
  <dgm:cxnLst>
    <dgm:cxn modelId="{45D4D42D-E957-4EF8-BA9B-4D38ACBBE782}" srcId="{10CFA8D9-0379-4F9A-838E-5BB63FF66BA4}" destId="{25C2758F-FE61-41F9-A112-D08EA1C4D5EB}" srcOrd="2" destOrd="0" parTransId="{D79DAA67-BDE5-4D4C-B4E2-4F8BCC1AD69A}" sibTransId="{EF81AF48-E066-4B3F-85B0-EA2509A715E4}"/>
    <dgm:cxn modelId="{E0CE63D4-E24F-414A-88DE-12452A1D5C92}" type="presOf" srcId="{D9CD3EB1-6ABE-4C7F-8989-EEFE21701D99}" destId="{376BA7C7-C821-4C23-B895-63AEB6384630}" srcOrd="0" destOrd="1" presId="urn:microsoft.com/office/officeart/2005/8/layout/cycle4#1"/>
    <dgm:cxn modelId="{926B5DA4-F768-453D-BAED-2800B8D90AC3}" srcId="{50A457D6-D8C7-4D29-9867-9C3090007978}" destId="{19DEBEC5-5AD8-4CBD-8C71-1E9A53386360}" srcOrd="2" destOrd="0" parTransId="{D5BE3AF2-2F64-484C-A558-8B7CFEC6CE44}" sibTransId="{34CBC154-5582-433F-A3CB-E736A4BF06A5}"/>
    <dgm:cxn modelId="{09F03C14-6AD1-4F6D-96A5-E748BCA5DEF3}" srcId="{19DEBEC5-5AD8-4CBD-8C71-1E9A53386360}" destId="{EC49F20A-8ABC-4004-AE95-862A460A8AF8}" srcOrd="1" destOrd="0" parTransId="{0104CDB6-150D-4DBA-80F9-5B6EACA3AA92}" sibTransId="{1AAF6761-D56D-420C-BAA1-09F5FCD74842}"/>
    <dgm:cxn modelId="{2490A6E6-6C45-427E-A0F9-D2CAF278068C}" srcId="{50A457D6-D8C7-4D29-9867-9C3090007978}" destId="{10CFA8D9-0379-4F9A-838E-5BB63FF66BA4}" srcOrd="1" destOrd="0" parTransId="{FD223F4C-EECD-4BF1-BC18-159C824F6C40}" sibTransId="{CFC72EC8-9A94-4025-8C0D-0DD4D44BC6C8}"/>
    <dgm:cxn modelId="{D2C176AF-5C36-4659-8017-38085E24807F}" type="presOf" srcId="{F0722080-45B2-4CBF-9C2B-AD44102B5AF5}" destId="{BFA845B0-D553-4EC4-A025-88C47F631FA0}" srcOrd="0" destOrd="0" presId="urn:microsoft.com/office/officeart/2005/8/layout/cycle4#1"/>
    <dgm:cxn modelId="{5ED78706-1FF0-484E-A0E7-1A2C593FF76F}" type="presOf" srcId="{80778644-2E84-462A-83E4-BCD224350730}" destId="{444EC5D7-5C05-4E0F-BABE-DF939BD0769B}" srcOrd="1" destOrd="1" presId="urn:microsoft.com/office/officeart/2005/8/layout/cycle4#1"/>
    <dgm:cxn modelId="{C118D542-690F-4013-9666-5E54530E6CDD}" type="presOf" srcId="{F1A2D8AF-4D34-4823-8C29-4B40E92BF3A7}" destId="{AA3E16F0-490D-4359-81A6-A07D150E071B}" srcOrd="1" destOrd="0" presId="urn:microsoft.com/office/officeart/2005/8/layout/cycle4#1"/>
    <dgm:cxn modelId="{1055A546-ABB4-451E-8985-3945BE87A25A}" type="presOf" srcId="{9647755C-76E8-49B3-BB54-92C5052EAAB3}" destId="{20CE39D4-C676-41B2-9320-D32D46B04986}" srcOrd="0" destOrd="1" presId="urn:microsoft.com/office/officeart/2005/8/layout/cycle4#1"/>
    <dgm:cxn modelId="{C859C2B7-8480-4EDD-962F-0906B80348A0}" type="presOf" srcId="{1475BDF3-6C46-4BCF-A604-AFF9FF16D3C0}" destId="{CA19D4DC-ACC0-4992-90E0-911AE8E6DBF3}" srcOrd="1" destOrd="0" presId="urn:microsoft.com/office/officeart/2005/8/layout/cycle4#1"/>
    <dgm:cxn modelId="{4FB8FBD0-00D6-41C9-B323-8ABE524F246D}" type="presOf" srcId="{19DEBEC5-5AD8-4CBD-8C71-1E9A53386360}" destId="{53B98CF5-81B5-46CA-BA24-B1B599423139}" srcOrd="0" destOrd="0" presId="urn:microsoft.com/office/officeart/2005/8/layout/cycle4#1"/>
    <dgm:cxn modelId="{572D3C14-F009-4CB6-B4AB-4FB1D0528953}" type="presOf" srcId="{25C2758F-FE61-41F9-A112-D08EA1C4D5EB}" destId="{AA3E16F0-490D-4359-81A6-A07D150E071B}" srcOrd="1" destOrd="2" presId="urn:microsoft.com/office/officeart/2005/8/layout/cycle4#1"/>
    <dgm:cxn modelId="{B28C0FF7-A578-4520-B83F-9C33DE7FA905}" type="presOf" srcId="{10CFA8D9-0379-4F9A-838E-5BB63FF66BA4}" destId="{060A449F-DCAC-4ABB-8E27-E74A30EBCD78}" srcOrd="0" destOrd="0" presId="urn:microsoft.com/office/officeart/2005/8/layout/cycle4#1"/>
    <dgm:cxn modelId="{2E5BD0B1-05E7-4120-BB14-9CA11FDEEDD1}" srcId="{50A457D6-D8C7-4D29-9867-9C3090007978}" destId="{1EB78AE9-AEAC-4DE6-8BC3-7FD090F75C97}" srcOrd="0" destOrd="0" parTransId="{B1CD7B6F-A486-49B3-ABDA-2F9B8FB6EF37}" sibTransId="{1833C82B-52DF-49B8-969D-23948771A294}"/>
    <dgm:cxn modelId="{51208603-C550-4334-98B5-D882EE3AC564}" type="presOf" srcId="{25C2758F-FE61-41F9-A112-D08EA1C4D5EB}" destId="{20CE39D4-C676-41B2-9320-D32D46B04986}" srcOrd="0" destOrd="2" presId="urn:microsoft.com/office/officeart/2005/8/layout/cycle4#1"/>
    <dgm:cxn modelId="{E0F53537-2607-47A1-AABF-5F9837D253B3}" type="presOf" srcId="{5E12563F-C1FF-4917-93CC-E5A46EEFFD01}" destId="{444EC5D7-5C05-4E0F-BABE-DF939BD0769B}" srcOrd="1" destOrd="0" presId="urn:microsoft.com/office/officeart/2005/8/layout/cycle4#1"/>
    <dgm:cxn modelId="{A86D4A2C-AA53-41A0-9DC5-EB98CDAA2793}" type="presOf" srcId="{5E12563F-C1FF-4917-93CC-E5A46EEFFD01}" destId="{C524CFED-51C4-4137-A3F1-B83B4C978746}" srcOrd="0" destOrd="0" presId="urn:microsoft.com/office/officeart/2005/8/layout/cycle4#1"/>
    <dgm:cxn modelId="{B933DB4A-2D71-4DBD-AD3B-610B1FEE1041}" srcId="{EFA687E1-024D-4148-BCAD-7D4B76D29E06}" destId="{1475BDF3-6C46-4BCF-A604-AFF9FF16D3C0}" srcOrd="0" destOrd="0" parTransId="{07CCF204-F108-4BF7-822E-A6403FDA875F}" sibTransId="{42F3CD31-7BAB-4DF5-B04C-6CCECFD82B4E}"/>
    <dgm:cxn modelId="{E13473AA-59ED-485B-9D41-43791F70A103}" type="presOf" srcId="{F0722080-45B2-4CBF-9C2B-AD44102B5AF5}" destId="{87AA4788-2FCD-470E-9C3A-F2296B4BEDED}" srcOrd="1" destOrd="0" presId="urn:microsoft.com/office/officeart/2005/8/layout/cycle4#1"/>
    <dgm:cxn modelId="{A72D68E7-0CFF-4D6C-9CB5-71B2BDB49070}" type="presOf" srcId="{1475BDF3-6C46-4BCF-A604-AFF9FF16D3C0}" destId="{376BA7C7-C821-4C23-B895-63AEB6384630}" srcOrd="0" destOrd="0" presId="urn:microsoft.com/office/officeart/2005/8/layout/cycle4#1"/>
    <dgm:cxn modelId="{863D8B23-9520-4B4C-835C-5E601FDBF0A9}" srcId="{EFA687E1-024D-4148-BCAD-7D4B76D29E06}" destId="{D9CD3EB1-6ABE-4C7F-8989-EEFE21701D99}" srcOrd="1" destOrd="0" parTransId="{3E016EF4-6CFC-4214-86BF-8BFB1690B281}" sibTransId="{9B50ABD8-5650-4F9A-9C30-6F6795774DA7}"/>
    <dgm:cxn modelId="{9E88CF22-6499-4C22-A15C-165B1FA39062}" type="presOf" srcId="{E2334920-FB48-47DE-B58E-0D6CF1D101FD}" destId="{AA3E16F0-490D-4359-81A6-A07D150E071B}" srcOrd="1" destOrd="3" presId="urn:microsoft.com/office/officeart/2005/8/layout/cycle4#1"/>
    <dgm:cxn modelId="{D30676AF-875D-4DED-A36E-2357FEF7E723}" srcId="{19DEBEC5-5AD8-4CBD-8C71-1E9A53386360}" destId="{F0722080-45B2-4CBF-9C2B-AD44102B5AF5}" srcOrd="0" destOrd="0" parTransId="{AECFF722-1B81-4623-A229-BE118FA6CBBC}" sibTransId="{2E06D76B-69A2-435F-B43A-611C26E3F2B9}"/>
    <dgm:cxn modelId="{AE9D9AFB-3B45-4663-B28C-DBC4F417D871}" type="presOf" srcId="{F1A2D8AF-4D34-4823-8C29-4B40E92BF3A7}" destId="{20CE39D4-C676-41B2-9320-D32D46B04986}" srcOrd="0" destOrd="0" presId="urn:microsoft.com/office/officeart/2005/8/layout/cycle4#1"/>
    <dgm:cxn modelId="{366B578E-4CBA-413D-A927-36CD1A8C3975}" type="presOf" srcId="{D9CD3EB1-6ABE-4C7F-8989-EEFE21701D99}" destId="{CA19D4DC-ACC0-4992-90E0-911AE8E6DBF3}" srcOrd="1" destOrd="1" presId="urn:microsoft.com/office/officeart/2005/8/layout/cycle4#1"/>
    <dgm:cxn modelId="{66BD4698-CAC1-4807-96E8-3FD3117B86E5}" type="presOf" srcId="{9647755C-76E8-49B3-BB54-92C5052EAAB3}" destId="{AA3E16F0-490D-4359-81A6-A07D150E071B}" srcOrd="1" destOrd="1" presId="urn:microsoft.com/office/officeart/2005/8/layout/cycle4#1"/>
    <dgm:cxn modelId="{EBFC7EE5-086B-4D43-B0F3-0092CDEADCDF}" srcId="{50A457D6-D8C7-4D29-9867-9C3090007978}" destId="{EFA687E1-024D-4148-BCAD-7D4B76D29E06}" srcOrd="3" destOrd="0" parTransId="{658F4D1C-916F-4C4C-9514-3ECCB8A0A427}" sibTransId="{E754CE9D-F47B-4A93-94DF-8B583573A5BF}"/>
    <dgm:cxn modelId="{056984C2-2E43-41D0-8423-55D1D8991BD2}" type="presOf" srcId="{1EB78AE9-AEAC-4DE6-8BC3-7FD090F75C97}" destId="{9DEE7538-F567-455F-93A2-74E034E6109B}" srcOrd="0" destOrd="0" presId="urn:microsoft.com/office/officeart/2005/8/layout/cycle4#1"/>
    <dgm:cxn modelId="{791C73EE-B7B6-4557-8DEA-B270FE1D6C9E}" type="presOf" srcId="{80778644-2E84-462A-83E4-BCD224350730}" destId="{C524CFED-51C4-4137-A3F1-B83B4C978746}" srcOrd="0" destOrd="1" presId="urn:microsoft.com/office/officeart/2005/8/layout/cycle4#1"/>
    <dgm:cxn modelId="{E2656A7A-D25B-45A7-8C55-BEEC763A60F8}" srcId="{10CFA8D9-0379-4F9A-838E-5BB63FF66BA4}" destId="{9647755C-76E8-49B3-BB54-92C5052EAAB3}" srcOrd="1" destOrd="0" parTransId="{7AEBDD12-1A2B-42E1-AF90-91851692B42D}" sibTransId="{A403AB27-4437-4860-9846-297FC2ECAC9A}"/>
    <dgm:cxn modelId="{778AF616-EFFA-40D3-9B12-EEE15D4F4845}" type="presOf" srcId="{EC49F20A-8ABC-4004-AE95-862A460A8AF8}" destId="{BFA845B0-D553-4EC4-A025-88C47F631FA0}" srcOrd="0" destOrd="1" presId="urn:microsoft.com/office/officeart/2005/8/layout/cycle4#1"/>
    <dgm:cxn modelId="{07706705-CA79-4936-8553-E92BE1C6E7F4}" type="presOf" srcId="{50A457D6-D8C7-4D29-9867-9C3090007978}" destId="{A4F1B773-BD19-4FEA-A216-89D5254EDCB8}" srcOrd="0" destOrd="0" presId="urn:microsoft.com/office/officeart/2005/8/layout/cycle4#1"/>
    <dgm:cxn modelId="{4F7432F8-E432-4FFB-B1EA-B0F1CC1A79CB}" srcId="{10CFA8D9-0379-4F9A-838E-5BB63FF66BA4}" destId="{E2334920-FB48-47DE-B58E-0D6CF1D101FD}" srcOrd="3" destOrd="0" parTransId="{3A84B519-8917-4D04-B2B8-DAB406AB0DAE}" sibTransId="{E7BBDBD2-B152-434C-96EE-EEB69B17867C}"/>
    <dgm:cxn modelId="{03E9E889-3ABA-4B50-8C9C-F4CCD925180F}" srcId="{1EB78AE9-AEAC-4DE6-8BC3-7FD090F75C97}" destId="{5E12563F-C1FF-4917-93CC-E5A46EEFFD01}" srcOrd="0" destOrd="0" parTransId="{014E557C-48FA-4BBA-9319-EBEE636ADB46}" sibTransId="{403527E3-DA57-4E66-9DDC-DF7592CD1E07}"/>
    <dgm:cxn modelId="{F68E7765-B2E4-40D2-BD64-C03524A08EEC}" type="presOf" srcId="{EC49F20A-8ABC-4004-AE95-862A460A8AF8}" destId="{87AA4788-2FCD-470E-9C3A-F2296B4BEDED}" srcOrd="1" destOrd="1" presId="urn:microsoft.com/office/officeart/2005/8/layout/cycle4#1"/>
    <dgm:cxn modelId="{A00AE161-21AD-45E3-9C55-44525F6A323C}" type="presOf" srcId="{E2334920-FB48-47DE-B58E-0D6CF1D101FD}" destId="{20CE39D4-C676-41B2-9320-D32D46B04986}" srcOrd="0" destOrd="3" presId="urn:microsoft.com/office/officeart/2005/8/layout/cycle4#1"/>
    <dgm:cxn modelId="{652002DD-42BD-4E9D-B7BB-8CB24FE5D6BA}" srcId="{10CFA8D9-0379-4F9A-838E-5BB63FF66BA4}" destId="{F1A2D8AF-4D34-4823-8C29-4B40E92BF3A7}" srcOrd="0" destOrd="0" parTransId="{5BF451F1-5D1C-442E-9A82-A38E142BB39F}" sibTransId="{4822A51F-24E1-4D93-97D1-4BDD69696267}"/>
    <dgm:cxn modelId="{DC62BB9C-B899-436B-BDBC-C9F6818B7B67}" type="presOf" srcId="{EFA687E1-024D-4148-BCAD-7D4B76D29E06}" destId="{E41AFD7F-090F-4190-B820-D2E521CF1423}" srcOrd="0" destOrd="0" presId="urn:microsoft.com/office/officeart/2005/8/layout/cycle4#1"/>
    <dgm:cxn modelId="{3DC028C9-0133-43ED-A0D2-515CFBFD19A3}" srcId="{1EB78AE9-AEAC-4DE6-8BC3-7FD090F75C97}" destId="{80778644-2E84-462A-83E4-BCD224350730}" srcOrd="1" destOrd="0" parTransId="{EB9177CC-A090-40DA-9E3D-9CF8907D80D8}" sibTransId="{7821915D-E6FB-49AE-A3C4-31DB39A873E5}"/>
    <dgm:cxn modelId="{FC348B6C-DE79-471F-84EC-28C47D49EECA}" type="presParOf" srcId="{A4F1B773-BD19-4FEA-A216-89D5254EDCB8}" destId="{295301F1-AE00-4E15-87C7-A7A34FE0BAFB}" srcOrd="0" destOrd="0" presId="urn:microsoft.com/office/officeart/2005/8/layout/cycle4#1"/>
    <dgm:cxn modelId="{55E50355-7323-4586-8654-7C681713A890}" type="presParOf" srcId="{295301F1-AE00-4E15-87C7-A7A34FE0BAFB}" destId="{65B106CD-60BF-45A8-9213-2CAD20AF7FF2}" srcOrd="0" destOrd="0" presId="urn:microsoft.com/office/officeart/2005/8/layout/cycle4#1"/>
    <dgm:cxn modelId="{EFA4FA26-34F1-4E29-A532-7A39244E3090}" type="presParOf" srcId="{65B106CD-60BF-45A8-9213-2CAD20AF7FF2}" destId="{C524CFED-51C4-4137-A3F1-B83B4C978746}" srcOrd="0" destOrd="0" presId="urn:microsoft.com/office/officeart/2005/8/layout/cycle4#1"/>
    <dgm:cxn modelId="{B350076F-5CF3-4D2E-BDC3-806413C0B2F8}" type="presParOf" srcId="{65B106CD-60BF-45A8-9213-2CAD20AF7FF2}" destId="{444EC5D7-5C05-4E0F-BABE-DF939BD0769B}" srcOrd="1" destOrd="0" presId="urn:microsoft.com/office/officeart/2005/8/layout/cycle4#1"/>
    <dgm:cxn modelId="{336E7EC6-8548-45E1-AC07-1274C993885E}" type="presParOf" srcId="{295301F1-AE00-4E15-87C7-A7A34FE0BAFB}" destId="{73191AC1-A17C-4B0D-8D68-1F1CC201150B}" srcOrd="1" destOrd="0" presId="urn:microsoft.com/office/officeart/2005/8/layout/cycle4#1"/>
    <dgm:cxn modelId="{5FC16B47-37E1-4BD5-87B0-29C81B33B6DB}" type="presParOf" srcId="{73191AC1-A17C-4B0D-8D68-1F1CC201150B}" destId="{20CE39D4-C676-41B2-9320-D32D46B04986}" srcOrd="0" destOrd="0" presId="urn:microsoft.com/office/officeart/2005/8/layout/cycle4#1"/>
    <dgm:cxn modelId="{72BA44AD-5FF0-4A9C-9913-B090C20EFB91}" type="presParOf" srcId="{73191AC1-A17C-4B0D-8D68-1F1CC201150B}" destId="{AA3E16F0-490D-4359-81A6-A07D150E071B}" srcOrd="1" destOrd="0" presId="urn:microsoft.com/office/officeart/2005/8/layout/cycle4#1"/>
    <dgm:cxn modelId="{E6E7E245-CD52-4A75-911D-8A27534ECF1E}" type="presParOf" srcId="{295301F1-AE00-4E15-87C7-A7A34FE0BAFB}" destId="{10ABD1B0-321B-408A-BF20-E6393F13A02D}" srcOrd="2" destOrd="0" presId="urn:microsoft.com/office/officeart/2005/8/layout/cycle4#1"/>
    <dgm:cxn modelId="{679D4EE1-1655-478E-884E-59D0A605E9A8}" type="presParOf" srcId="{10ABD1B0-321B-408A-BF20-E6393F13A02D}" destId="{BFA845B0-D553-4EC4-A025-88C47F631FA0}" srcOrd="0" destOrd="0" presId="urn:microsoft.com/office/officeart/2005/8/layout/cycle4#1"/>
    <dgm:cxn modelId="{11D053BC-953A-498E-A6BC-78F0C333D6E9}" type="presParOf" srcId="{10ABD1B0-321B-408A-BF20-E6393F13A02D}" destId="{87AA4788-2FCD-470E-9C3A-F2296B4BEDED}" srcOrd="1" destOrd="0" presId="urn:microsoft.com/office/officeart/2005/8/layout/cycle4#1"/>
    <dgm:cxn modelId="{BD09F4BD-7980-41D8-9C70-8F314CEEDFFB}" type="presParOf" srcId="{295301F1-AE00-4E15-87C7-A7A34FE0BAFB}" destId="{B3C408B2-B2E6-4FB9-BC32-38144092E327}" srcOrd="3" destOrd="0" presId="urn:microsoft.com/office/officeart/2005/8/layout/cycle4#1"/>
    <dgm:cxn modelId="{65120279-79AB-486A-8226-666196BB5E52}" type="presParOf" srcId="{B3C408B2-B2E6-4FB9-BC32-38144092E327}" destId="{376BA7C7-C821-4C23-B895-63AEB6384630}" srcOrd="0" destOrd="0" presId="urn:microsoft.com/office/officeart/2005/8/layout/cycle4#1"/>
    <dgm:cxn modelId="{B31014F2-BD53-4A00-A9E1-2F4294D1D701}" type="presParOf" srcId="{B3C408B2-B2E6-4FB9-BC32-38144092E327}" destId="{CA19D4DC-ACC0-4992-90E0-911AE8E6DBF3}" srcOrd="1" destOrd="0" presId="urn:microsoft.com/office/officeart/2005/8/layout/cycle4#1"/>
    <dgm:cxn modelId="{8CBEBDC2-B26C-4617-BCC2-CA40E9BE1A04}" type="presParOf" srcId="{295301F1-AE00-4E15-87C7-A7A34FE0BAFB}" destId="{D7221CEB-7B99-4FF7-B226-B8BC2B3592E9}" srcOrd="4" destOrd="0" presId="urn:microsoft.com/office/officeart/2005/8/layout/cycle4#1"/>
    <dgm:cxn modelId="{CDD4BA73-59F0-4C24-9BF6-ECDC6F46A42C}" type="presParOf" srcId="{A4F1B773-BD19-4FEA-A216-89D5254EDCB8}" destId="{12F8CA42-9AD7-4E78-99DB-45BB77F717FA}" srcOrd="1" destOrd="0" presId="urn:microsoft.com/office/officeart/2005/8/layout/cycle4#1"/>
    <dgm:cxn modelId="{E6383ECA-C523-47C4-B367-5037724BE822}" type="presParOf" srcId="{12F8CA42-9AD7-4E78-99DB-45BB77F717FA}" destId="{9DEE7538-F567-455F-93A2-74E034E6109B}" srcOrd="0" destOrd="0" presId="urn:microsoft.com/office/officeart/2005/8/layout/cycle4#1"/>
    <dgm:cxn modelId="{839ACAD7-81F7-436C-B5F3-96306E061B72}" type="presParOf" srcId="{12F8CA42-9AD7-4E78-99DB-45BB77F717FA}" destId="{060A449F-DCAC-4ABB-8E27-E74A30EBCD78}" srcOrd="1" destOrd="0" presId="urn:microsoft.com/office/officeart/2005/8/layout/cycle4#1"/>
    <dgm:cxn modelId="{20906649-51AC-4670-9E17-571C8F4801C8}" type="presParOf" srcId="{12F8CA42-9AD7-4E78-99DB-45BB77F717FA}" destId="{53B98CF5-81B5-46CA-BA24-B1B599423139}" srcOrd="2" destOrd="0" presId="urn:microsoft.com/office/officeart/2005/8/layout/cycle4#1"/>
    <dgm:cxn modelId="{BC5F671E-3DC1-4A9B-84C7-F751243B561A}" type="presParOf" srcId="{12F8CA42-9AD7-4E78-99DB-45BB77F717FA}" destId="{E41AFD7F-090F-4190-B820-D2E521CF1423}" srcOrd="3" destOrd="0" presId="urn:microsoft.com/office/officeart/2005/8/layout/cycle4#1"/>
    <dgm:cxn modelId="{AFE9C6BB-373E-487F-A8A3-DAEF553DAC2F}" type="presParOf" srcId="{12F8CA42-9AD7-4E78-99DB-45BB77F717FA}" destId="{1603D33B-E1CA-4F1B-969C-8D21A9DCA66F}" srcOrd="4" destOrd="0" presId="urn:microsoft.com/office/officeart/2005/8/layout/cycle4#1"/>
    <dgm:cxn modelId="{4D12AD1F-F819-4BDE-A96B-AA9866588A8D}" type="presParOf" srcId="{A4F1B773-BD19-4FEA-A216-89D5254EDCB8}" destId="{3082AE63-B7D2-48C2-996A-C62810A5C3DC}" srcOrd="2" destOrd="0" presId="urn:microsoft.com/office/officeart/2005/8/layout/cycle4#1"/>
    <dgm:cxn modelId="{8AF26496-C6FF-4285-9A20-3F2E18DC193B}" type="presParOf" srcId="{A4F1B773-BD19-4FEA-A216-89D5254EDCB8}" destId="{2E944799-4645-4183-966B-F1136D4D5A5F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773E6A1-E4F6-4C39-9082-A19CB14A894D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61D9BC-536C-4C45-870A-4C53FEF95ECF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Линейные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3A4CB794-DD85-4D0E-8624-6514E03CFA31}" type="parTrans" cxnId="{DECE698A-102B-45CB-BA5A-E15EDF5CD293}">
      <dgm:prSet/>
      <dgm:spPr/>
      <dgm:t>
        <a:bodyPr/>
        <a:lstStyle/>
        <a:p>
          <a:endParaRPr lang="ru-RU"/>
        </a:p>
      </dgm:t>
    </dgm:pt>
    <dgm:pt modelId="{428898AC-2ECA-453D-AD68-E40300F2A525}" type="sibTrans" cxnId="{DECE698A-102B-45CB-BA5A-E15EDF5CD293}">
      <dgm:prSet/>
      <dgm:spPr/>
      <dgm:t>
        <a:bodyPr/>
        <a:lstStyle/>
        <a:p>
          <a:endParaRPr lang="ru-RU"/>
        </a:p>
      </dgm:t>
    </dgm:pt>
    <dgm:pt modelId="{A9CC5E7C-C18E-43A3-8BDA-4306C0461F86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Игра</a:t>
          </a:r>
          <a:r>
            <a:rPr lang="ru-RU" sz="2000" baseline="0" dirty="0" smtClean="0">
              <a:latin typeface="Times New Roman" pitchFamily="18" charset="0"/>
              <a:cs typeface="Times New Roman" pitchFamily="18" charset="0"/>
            </a:rPr>
            <a:t> построена по </a:t>
          </a:r>
          <a:r>
            <a:rPr lang="ru-RU" sz="2000" baseline="0" dirty="0" smtClean="0">
              <a:latin typeface="Times New Roman" pitchFamily="18" charset="0"/>
              <a:cs typeface="Times New Roman" pitchFamily="18" charset="0"/>
            </a:rPr>
            <a:t>цепочке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7FAD3664-BF07-4CC2-B978-6AC9A2A8B3AA}" type="parTrans" cxnId="{EEBF721E-0843-4A77-8C0D-F4738639FDD1}">
      <dgm:prSet/>
      <dgm:spPr/>
      <dgm:t>
        <a:bodyPr/>
        <a:lstStyle/>
        <a:p>
          <a:endParaRPr lang="ru-RU"/>
        </a:p>
      </dgm:t>
    </dgm:pt>
    <dgm:pt modelId="{0D2550A8-D809-42E0-842A-E8ACAEB14E30}" type="sibTrans" cxnId="{EEBF721E-0843-4A77-8C0D-F4738639FDD1}">
      <dgm:prSet/>
      <dgm:spPr/>
      <dgm:t>
        <a:bodyPr/>
        <a:lstStyle/>
        <a:p>
          <a:endParaRPr lang="ru-RU"/>
        </a:p>
      </dgm:t>
    </dgm:pt>
    <dgm:pt modelId="{9D2D36C6-2C78-43BB-876E-186E67D95662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Штурмовые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3E6396BB-DE44-4185-81FD-CDBF6DD8D011}" type="parTrans" cxnId="{2084473E-A059-412D-8661-2A88368FA61A}">
      <dgm:prSet/>
      <dgm:spPr/>
      <dgm:t>
        <a:bodyPr/>
        <a:lstStyle/>
        <a:p>
          <a:endParaRPr lang="ru-RU"/>
        </a:p>
      </dgm:t>
    </dgm:pt>
    <dgm:pt modelId="{89DE098F-44D8-4079-BEDC-6E28D46179A7}" type="sibTrans" cxnId="{2084473E-A059-412D-8661-2A88368FA61A}">
      <dgm:prSet/>
      <dgm:spPr/>
      <dgm:t>
        <a:bodyPr/>
        <a:lstStyle/>
        <a:p>
          <a:endParaRPr lang="ru-RU"/>
        </a:p>
      </dgm:t>
    </dgm:pt>
    <dgm:pt modelId="{FE248A75-E57E-43A0-9361-135B150EC890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Игроки</a:t>
          </a:r>
          <a:r>
            <a:rPr lang="ru-RU" sz="2000" baseline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aseline="0" dirty="0" smtClean="0">
              <a:latin typeface="Times New Roman" pitchFamily="18" charset="0"/>
              <a:cs typeface="Times New Roman" pitchFamily="18" charset="0"/>
            </a:rPr>
            <a:t>самостоятельно </a:t>
          </a:r>
          <a:r>
            <a:rPr lang="ru-RU" sz="2000" baseline="0" dirty="0" smtClean="0">
              <a:latin typeface="Times New Roman" pitchFamily="18" charset="0"/>
              <a:cs typeface="Times New Roman" pitchFamily="18" charset="0"/>
            </a:rPr>
            <a:t>выбирают путь решения задачи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70AA0760-577E-4043-A97D-59C335FDA0C6}" type="parTrans" cxnId="{13C92083-2DE9-46D6-AD0C-0DEE45AD6E53}">
      <dgm:prSet/>
      <dgm:spPr/>
      <dgm:t>
        <a:bodyPr/>
        <a:lstStyle/>
        <a:p>
          <a:endParaRPr lang="ru-RU"/>
        </a:p>
      </dgm:t>
    </dgm:pt>
    <dgm:pt modelId="{15A53651-BFE5-40D5-96E1-B0932459B603}" type="sibTrans" cxnId="{13C92083-2DE9-46D6-AD0C-0DEE45AD6E53}">
      <dgm:prSet/>
      <dgm:spPr/>
      <dgm:t>
        <a:bodyPr/>
        <a:lstStyle/>
        <a:p>
          <a:endParaRPr lang="ru-RU"/>
        </a:p>
      </dgm:t>
    </dgm:pt>
    <dgm:pt modelId="{8A188192-B23C-49D0-A205-D65A6FE1D463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Кольцевые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8A89CE9F-FD52-449B-BF7F-2491306C9CC3}" type="parTrans" cxnId="{37560DD0-D3DF-4E61-904E-AE2F74AD4792}">
      <dgm:prSet/>
      <dgm:spPr/>
      <dgm:t>
        <a:bodyPr/>
        <a:lstStyle/>
        <a:p>
          <a:endParaRPr lang="ru-RU"/>
        </a:p>
      </dgm:t>
    </dgm:pt>
    <dgm:pt modelId="{B2749D17-C106-46F2-A56D-E023F0BFB763}" type="sibTrans" cxnId="{37560DD0-D3DF-4E61-904E-AE2F74AD4792}">
      <dgm:prSet/>
      <dgm:spPr/>
      <dgm:t>
        <a:bodyPr/>
        <a:lstStyle/>
        <a:p>
          <a:endParaRPr lang="ru-RU"/>
        </a:p>
      </dgm:t>
    </dgm:pt>
    <dgm:pt modelId="{5B22AA25-E4E9-47BF-88EB-04DDD35BA956}">
      <dgm:prSet phldrT="[Текст]"/>
      <dgm:spPr/>
      <dgm:t>
        <a:bodyPr/>
        <a:lstStyle/>
        <a:p>
          <a:r>
            <a:rPr lang="ru-RU" baseline="0" dirty="0" smtClean="0">
              <a:latin typeface="Times New Roman" pitchFamily="18" charset="0"/>
              <a:cs typeface="Times New Roman" pitchFamily="18" charset="0"/>
            </a:rPr>
            <a:t>Команды </a:t>
          </a:r>
          <a:r>
            <a:rPr lang="ru-RU" baseline="0" dirty="0" smtClean="0">
              <a:latin typeface="Times New Roman" pitchFamily="18" charset="0"/>
              <a:cs typeface="Times New Roman" pitchFamily="18" charset="0"/>
            </a:rPr>
            <a:t>стартуют с разных точек, которые будут для них финишными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8C38332-B7FF-4C17-AB74-05F615E76BA3}" type="parTrans" cxnId="{8FDA6CD0-69B5-45C9-960E-6E8D5F1D1759}">
      <dgm:prSet/>
      <dgm:spPr/>
      <dgm:t>
        <a:bodyPr/>
        <a:lstStyle/>
        <a:p>
          <a:endParaRPr lang="ru-RU"/>
        </a:p>
      </dgm:t>
    </dgm:pt>
    <dgm:pt modelId="{BF694911-8189-4756-B543-E35919F9EEBF}" type="sibTrans" cxnId="{8FDA6CD0-69B5-45C9-960E-6E8D5F1D1759}">
      <dgm:prSet/>
      <dgm:spPr/>
      <dgm:t>
        <a:bodyPr/>
        <a:lstStyle/>
        <a:p>
          <a:endParaRPr lang="ru-RU"/>
        </a:p>
      </dgm:t>
    </dgm:pt>
    <dgm:pt modelId="{74C2B91A-5048-422C-9C5A-0718C33E61F9}">
      <dgm:prSet custT="1"/>
      <dgm:spPr/>
      <dgm:t>
        <a:bodyPr/>
        <a:lstStyle/>
        <a:p>
          <a:r>
            <a:rPr lang="ru-RU" sz="4400" dirty="0" smtClean="0">
              <a:latin typeface="Times New Roman" pitchFamily="18" charset="0"/>
              <a:cs typeface="Times New Roman" pitchFamily="18" charset="0"/>
            </a:rPr>
            <a:t>По сюжету </a:t>
          </a:r>
          <a:endParaRPr lang="ru-RU" sz="4400" dirty="0">
            <a:latin typeface="Times New Roman" pitchFamily="18" charset="0"/>
            <a:cs typeface="Times New Roman" pitchFamily="18" charset="0"/>
          </a:endParaRPr>
        </a:p>
      </dgm:t>
    </dgm:pt>
    <dgm:pt modelId="{987180AB-51E5-4A4B-B8C9-8B1F4DA1DBA0}" type="parTrans" cxnId="{D898C947-8495-4F82-B45D-CF14A57B6E5A}">
      <dgm:prSet/>
      <dgm:spPr/>
      <dgm:t>
        <a:bodyPr/>
        <a:lstStyle/>
        <a:p>
          <a:endParaRPr lang="ru-RU"/>
        </a:p>
      </dgm:t>
    </dgm:pt>
    <dgm:pt modelId="{01386A7C-7822-4901-9BBF-AF5F2D09CD33}" type="sibTrans" cxnId="{D898C947-8495-4F82-B45D-CF14A57B6E5A}">
      <dgm:prSet/>
      <dgm:spPr/>
      <dgm:t>
        <a:bodyPr/>
        <a:lstStyle/>
        <a:p>
          <a:endParaRPr lang="ru-RU"/>
        </a:p>
      </dgm:t>
    </dgm:pt>
    <dgm:pt modelId="{033D5F32-CA79-4DFF-B0AB-BD16ACB76A95}" type="pres">
      <dgm:prSet presAssocID="{F773E6A1-E4F6-4C39-9082-A19CB14A894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5ED7200-5CF5-456E-B563-0B9FA31389A6}" type="pres">
      <dgm:prSet presAssocID="{C761D9BC-536C-4C45-870A-4C53FEF95ECF}" presName="hierRoot1" presStyleCnt="0"/>
      <dgm:spPr/>
    </dgm:pt>
    <dgm:pt modelId="{39D43A68-6518-4DED-BD1F-CCC7592B7678}" type="pres">
      <dgm:prSet presAssocID="{C761D9BC-536C-4C45-870A-4C53FEF95ECF}" presName="composite" presStyleCnt="0"/>
      <dgm:spPr/>
    </dgm:pt>
    <dgm:pt modelId="{88A9E9B7-E4C8-4F28-81F1-1F37B054A6A2}" type="pres">
      <dgm:prSet presAssocID="{C761D9BC-536C-4C45-870A-4C53FEF95ECF}" presName="background" presStyleLbl="node0" presStyleIdx="0" presStyleCnt="3"/>
      <dgm:spPr/>
    </dgm:pt>
    <dgm:pt modelId="{4B469831-F57D-4010-8E7A-8CFF8B72D93C}" type="pres">
      <dgm:prSet presAssocID="{C761D9BC-536C-4C45-870A-4C53FEF95ECF}" presName="text" presStyleLbl="fgAcc0" presStyleIdx="0" presStyleCnt="3" custLinFactY="43861" custLinFactNeighborX="-17015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CA0E58-1C6F-4FAD-8644-C5CCE8D5A0CD}" type="pres">
      <dgm:prSet presAssocID="{C761D9BC-536C-4C45-870A-4C53FEF95ECF}" presName="hierChild2" presStyleCnt="0"/>
      <dgm:spPr/>
    </dgm:pt>
    <dgm:pt modelId="{22A127EC-4D0F-44C6-839F-CDBE0E2451EB}" type="pres">
      <dgm:prSet presAssocID="{7FAD3664-BF07-4CC2-B978-6AC9A2A8B3AA}" presName="Name10" presStyleLbl="parChTrans1D2" presStyleIdx="0" presStyleCnt="3"/>
      <dgm:spPr/>
      <dgm:t>
        <a:bodyPr/>
        <a:lstStyle/>
        <a:p>
          <a:endParaRPr lang="ru-RU"/>
        </a:p>
      </dgm:t>
    </dgm:pt>
    <dgm:pt modelId="{01DD12D4-6FAA-4DFD-B80E-747BF7A95CED}" type="pres">
      <dgm:prSet presAssocID="{A9CC5E7C-C18E-43A3-8BDA-4306C0461F86}" presName="hierRoot2" presStyleCnt="0"/>
      <dgm:spPr/>
    </dgm:pt>
    <dgm:pt modelId="{76A64DD9-C849-4E37-9F27-6197883A4BC3}" type="pres">
      <dgm:prSet presAssocID="{A9CC5E7C-C18E-43A3-8BDA-4306C0461F86}" presName="composite2" presStyleCnt="0"/>
      <dgm:spPr/>
    </dgm:pt>
    <dgm:pt modelId="{400D176D-23B7-48FC-8CFE-480D3F5C50BD}" type="pres">
      <dgm:prSet presAssocID="{A9CC5E7C-C18E-43A3-8BDA-4306C0461F86}" presName="background2" presStyleLbl="node2" presStyleIdx="0" presStyleCnt="3"/>
      <dgm:spPr/>
    </dgm:pt>
    <dgm:pt modelId="{E17E669C-4A19-4EF5-8A52-B999254AA0BA}" type="pres">
      <dgm:prSet presAssocID="{A9CC5E7C-C18E-43A3-8BDA-4306C0461F86}" presName="text2" presStyleLbl="fgAcc2" presStyleIdx="0" presStyleCnt="3" custScaleY="119656" custLinFactY="45643" custLinFactNeighborX="-28261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BF67F8-5A13-4799-816F-FD4D674F2B04}" type="pres">
      <dgm:prSet presAssocID="{A9CC5E7C-C18E-43A3-8BDA-4306C0461F86}" presName="hierChild3" presStyleCnt="0"/>
      <dgm:spPr/>
    </dgm:pt>
    <dgm:pt modelId="{C49B5880-5DEE-4C12-8DF2-F14747ACCC62}" type="pres">
      <dgm:prSet presAssocID="{74C2B91A-5048-422C-9C5A-0718C33E61F9}" presName="hierRoot1" presStyleCnt="0"/>
      <dgm:spPr/>
    </dgm:pt>
    <dgm:pt modelId="{AC8E6427-1856-440B-9F67-45435C638A98}" type="pres">
      <dgm:prSet presAssocID="{74C2B91A-5048-422C-9C5A-0718C33E61F9}" presName="composite" presStyleCnt="0"/>
      <dgm:spPr/>
    </dgm:pt>
    <dgm:pt modelId="{3DDEEAA0-C3B4-41B1-B14A-A916C33E48E0}" type="pres">
      <dgm:prSet presAssocID="{74C2B91A-5048-422C-9C5A-0718C33E61F9}" presName="background" presStyleLbl="node0" presStyleIdx="1" presStyleCnt="3"/>
      <dgm:spPr/>
    </dgm:pt>
    <dgm:pt modelId="{E3BD01DB-A9BE-49F4-AD4D-F5D516B703CD}" type="pres">
      <dgm:prSet presAssocID="{74C2B91A-5048-422C-9C5A-0718C33E61F9}" presName="text" presStyleLbl="fgAcc0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48E6F4-CF38-40E1-9FDB-B8C47083E5C0}" type="pres">
      <dgm:prSet presAssocID="{74C2B91A-5048-422C-9C5A-0718C33E61F9}" presName="hierChild2" presStyleCnt="0"/>
      <dgm:spPr/>
    </dgm:pt>
    <dgm:pt modelId="{9EEF39B6-4D32-448A-BF65-882E46CD3DFA}" type="pres">
      <dgm:prSet presAssocID="{3E6396BB-DE44-4185-81FD-CDBF6DD8D011}" presName="Name10" presStyleLbl="parChTrans1D2" presStyleIdx="1" presStyleCnt="3"/>
      <dgm:spPr/>
      <dgm:t>
        <a:bodyPr/>
        <a:lstStyle/>
        <a:p>
          <a:endParaRPr lang="ru-RU"/>
        </a:p>
      </dgm:t>
    </dgm:pt>
    <dgm:pt modelId="{3CB76872-A619-40C6-BA2A-7D348DB1D8BA}" type="pres">
      <dgm:prSet presAssocID="{9D2D36C6-2C78-43BB-876E-186E67D95662}" presName="hierRoot2" presStyleCnt="0"/>
      <dgm:spPr/>
    </dgm:pt>
    <dgm:pt modelId="{2358ECF5-7C30-4378-B2C8-91137F652050}" type="pres">
      <dgm:prSet presAssocID="{9D2D36C6-2C78-43BB-876E-186E67D95662}" presName="composite2" presStyleCnt="0"/>
      <dgm:spPr/>
    </dgm:pt>
    <dgm:pt modelId="{7A300EA4-DE80-4290-A621-A3F499D89A15}" type="pres">
      <dgm:prSet presAssocID="{9D2D36C6-2C78-43BB-876E-186E67D95662}" presName="background2" presStyleLbl="node2" presStyleIdx="1" presStyleCnt="3"/>
      <dgm:spPr/>
    </dgm:pt>
    <dgm:pt modelId="{C9C4F958-6429-4AC2-9396-9E78BD900D07}" type="pres">
      <dgm:prSet presAssocID="{9D2D36C6-2C78-43BB-876E-186E67D95662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9E2D49-CF78-4B54-8272-8B1B495800CD}" type="pres">
      <dgm:prSet presAssocID="{9D2D36C6-2C78-43BB-876E-186E67D95662}" presName="hierChild3" presStyleCnt="0"/>
      <dgm:spPr/>
    </dgm:pt>
    <dgm:pt modelId="{203F043D-082C-4505-AD51-D34126B0B98F}" type="pres">
      <dgm:prSet presAssocID="{70AA0760-577E-4043-A97D-59C335FDA0C6}" presName="Name17" presStyleLbl="parChTrans1D3" presStyleIdx="0" presStyleCnt="1"/>
      <dgm:spPr/>
      <dgm:t>
        <a:bodyPr/>
        <a:lstStyle/>
        <a:p>
          <a:endParaRPr lang="ru-RU"/>
        </a:p>
      </dgm:t>
    </dgm:pt>
    <dgm:pt modelId="{59C39853-21B7-4F9F-9E20-FCCCE15951BA}" type="pres">
      <dgm:prSet presAssocID="{FE248A75-E57E-43A0-9361-135B150EC890}" presName="hierRoot3" presStyleCnt="0"/>
      <dgm:spPr/>
    </dgm:pt>
    <dgm:pt modelId="{61F9CB2F-01FD-47FA-902E-BC3F321A95B4}" type="pres">
      <dgm:prSet presAssocID="{FE248A75-E57E-43A0-9361-135B150EC890}" presName="composite3" presStyleCnt="0"/>
      <dgm:spPr/>
    </dgm:pt>
    <dgm:pt modelId="{B3DBEDAD-60F4-4960-8EBC-2156E7302BDE}" type="pres">
      <dgm:prSet presAssocID="{FE248A75-E57E-43A0-9361-135B150EC890}" presName="background3" presStyleLbl="node3" presStyleIdx="0" presStyleCnt="1"/>
      <dgm:spPr/>
    </dgm:pt>
    <dgm:pt modelId="{017B7D70-4AAD-4D02-BF86-A83A16C9EDC0}" type="pres">
      <dgm:prSet presAssocID="{FE248A75-E57E-43A0-9361-135B150EC890}" presName="text3" presStyleLbl="fgAcc3" presStyleIdx="0" presStyleCnt="1" custScaleY="1296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CC679A-DE67-4A7F-A275-22601AAFBBE3}" type="pres">
      <dgm:prSet presAssocID="{FE248A75-E57E-43A0-9361-135B150EC890}" presName="hierChild4" presStyleCnt="0"/>
      <dgm:spPr/>
    </dgm:pt>
    <dgm:pt modelId="{C9C72284-CB93-4C9F-B1D5-9F41FDBBE8BE}" type="pres">
      <dgm:prSet presAssocID="{8A188192-B23C-49D0-A205-D65A6FE1D463}" presName="hierRoot1" presStyleCnt="0"/>
      <dgm:spPr/>
    </dgm:pt>
    <dgm:pt modelId="{45C681B3-B1FA-4D2B-BCCC-0F209D7BE2F5}" type="pres">
      <dgm:prSet presAssocID="{8A188192-B23C-49D0-A205-D65A6FE1D463}" presName="composite" presStyleCnt="0"/>
      <dgm:spPr/>
    </dgm:pt>
    <dgm:pt modelId="{D937608A-178D-4ACC-A8CB-EE72D540B3A0}" type="pres">
      <dgm:prSet presAssocID="{8A188192-B23C-49D0-A205-D65A6FE1D463}" presName="background" presStyleLbl="node0" presStyleIdx="2" presStyleCnt="3"/>
      <dgm:spPr/>
    </dgm:pt>
    <dgm:pt modelId="{9D79E03A-F36A-4C5B-BF80-DD395D57102D}" type="pres">
      <dgm:prSet presAssocID="{8A188192-B23C-49D0-A205-D65A6FE1D463}" presName="text" presStyleLbl="fgAcc0" presStyleIdx="2" presStyleCnt="3" custLinFactY="43861" custLinFactNeighborX="4692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9F8E08-A391-43DB-BB5F-7B15BC75BC17}" type="pres">
      <dgm:prSet presAssocID="{8A188192-B23C-49D0-A205-D65A6FE1D463}" presName="hierChild2" presStyleCnt="0"/>
      <dgm:spPr/>
    </dgm:pt>
    <dgm:pt modelId="{D5EB7F8C-8F10-4876-8633-60EB325C12A5}" type="pres">
      <dgm:prSet presAssocID="{88C38332-B7FF-4C17-AB74-05F615E76BA3}" presName="Name10" presStyleLbl="parChTrans1D2" presStyleIdx="2" presStyleCnt="3"/>
      <dgm:spPr/>
      <dgm:t>
        <a:bodyPr/>
        <a:lstStyle/>
        <a:p>
          <a:endParaRPr lang="ru-RU"/>
        </a:p>
      </dgm:t>
    </dgm:pt>
    <dgm:pt modelId="{E9C01BA1-D7F1-45C2-B7D1-655A138BEC47}" type="pres">
      <dgm:prSet presAssocID="{5B22AA25-E4E9-47BF-88EB-04DDD35BA956}" presName="hierRoot2" presStyleCnt="0"/>
      <dgm:spPr/>
    </dgm:pt>
    <dgm:pt modelId="{72D11B11-214C-479E-9AD3-E80E0A8D3262}" type="pres">
      <dgm:prSet presAssocID="{5B22AA25-E4E9-47BF-88EB-04DDD35BA956}" presName="composite2" presStyleCnt="0"/>
      <dgm:spPr/>
    </dgm:pt>
    <dgm:pt modelId="{821783C1-FDF8-472A-8C98-4558A7AAB889}" type="pres">
      <dgm:prSet presAssocID="{5B22AA25-E4E9-47BF-88EB-04DDD35BA956}" presName="background2" presStyleLbl="node2" presStyleIdx="2" presStyleCnt="3"/>
      <dgm:spPr/>
    </dgm:pt>
    <dgm:pt modelId="{1FC723F0-7FB3-48FC-95E8-369BBE313DAB}" type="pres">
      <dgm:prSet presAssocID="{5B22AA25-E4E9-47BF-88EB-04DDD35BA956}" presName="text2" presStyleLbl="fgAcc2" presStyleIdx="2" presStyleCnt="3" custScaleY="128720" custLinFactY="46755" custLinFactNeighborX="4096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6C7A54-473F-4FDA-B8D0-FD7777FCA72A}" type="pres">
      <dgm:prSet presAssocID="{5B22AA25-E4E9-47BF-88EB-04DDD35BA956}" presName="hierChild3" presStyleCnt="0"/>
      <dgm:spPr/>
    </dgm:pt>
  </dgm:ptLst>
  <dgm:cxnLst>
    <dgm:cxn modelId="{42B9D326-AD14-4A7F-B235-DEDD20A6EDE7}" type="presOf" srcId="{74C2B91A-5048-422C-9C5A-0718C33E61F9}" destId="{E3BD01DB-A9BE-49F4-AD4D-F5D516B703CD}" srcOrd="0" destOrd="0" presId="urn:microsoft.com/office/officeart/2005/8/layout/hierarchy1"/>
    <dgm:cxn modelId="{C2F65609-6BF2-432E-BE9D-9E3F2AFC1F99}" type="presOf" srcId="{9D2D36C6-2C78-43BB-876E-186E67D95662}" destId="{C9C4F958-6429-4AC2-9396-9E78BD900D07}" srcOrd="0" destOrd="0" presId="urn:microsoft.com/office/officeart/2005/8/layout/hierarchy1"/>
    <dgm:cxn modelId="{49B943DC-3141-4E6F-92A1-094CBBB9F215}" type="presOf" srcId="{88C38332-B7FF-4C17-AB74-05F615E76BA3}" destId="{D5EB7F8C-8F10-4876-8633-60EB325C12A5}" srcOrd="0" destOrd="0" presId="urn:microsoft.com/office/officeart/2005/8/layout/hierarchy1"/>
    <dgm:cxn modelId="{6410B934-3EC9-438D-8CE6-0A324439A1A4}" type="presOf" srcId="{8A188192-B23C-49D0-A205-D65A6FE1D463}" destId="{9D79E03A-F36A-4C5B-BF80-DD395D57102D}" srcOrd="0" destOrd="0" presId="urn:microsoft.com/office/officeart/2005/8/layout/hierarchy1"/>
    <dgm:cxn modelId="{4A63880D-B5B6-44CA-A7A9-C9134D1BDE64}" type="presOf" srcId="{F773E6A1-E4F6-4C39-9082-A19CB14A894D}" destId="{033D5F32-CA79-4DFF-B0AB-BD16ACB76A95}" srcOrd="0" destOrd="0" presId="urn:microsoft.com/office/officeart/2005/8/layout/hierarchy1"/>
    <dgm:cxn modelId="{13C92083-2DE9-46D6-AD0C-0DEE45AD6E53}" srcId="{9D2D36C6-2C78-43BB-876E-186E67D95662}" destId="{FE248A75-E57E-43A0-9361-135B150EC890}" srcOrd="0" destOrd="0" parTransId="{70AA0760-577E-4043-A97D-59C335FDA0C6}" sibTransId="{15A53651-BFE5-40D5-96E1-B0932459B603}"/>
    <dgm:cxn modelId="{5C2F6E6F-5322-4D27-BC71-BA81010DD130}" type="presOf" srcId="{3E6396BB-DE44-4185-81FD-CDBF6DD8D011}" destId="{9EEF39B6-4D32-448A-BF65-882E46CD3DFA}" srcOrd="0" destOrd="0" presId="urn:microsoft.com/office/officeart/2005/8/layout/hierarchy1"/>
    <dgm:cxn modelId="{AEEDF88E-0D6D-43F4-9782-489B5DED5CF0}" type="presOf" srcId="{5B22AA25-E4E9-47BF-88EB-04DDD35BA956}" destId="{1FC723F0-7FB3-48FC-95E8-369BBE313DAB}" srcOrd="0" destOrd="0" presId="urn:microsoft.com/office/officeart/2005/8/layout/hierarchy1"/>
    <dgm:cxn modelId="{37560DD0-D3DF-4E61-904E-AE2F74AD4792}" srcId="{F773E6A1-E4F6-4C39-9082-A19CB14A894D}" destId="{8A188192-B23C-49D0-A205-D65A6FE1D463}" srcOrd="2" destOrd="0" parTransId="{8A89CE9F-FD52-449B-BF7F-2491306C9CC3}" sibTransId="{B2749D17-C106-46F2-A56D-E023F0BFB763}"/>
    <dgm:cxn modelId="{8FDA6CD0-69B5-45C9-960E-6E8D5F1D1759}" srcId="{8A188192-B23C-49D0-A205-D65A6FE1D463}" destId="{5B22AA25-E4E9-47BF-88EB-04DDD35BA956}" srcOrd="0" destOrd="0" parTransId="{88C38332-B7FF-4C17-AB74-05F615E76BA3}" sibTransId="{BF694911-8189-4756-B543-E35919F9EEBF}"/>
    <dgm:cxn modelId="{DECE698A-102B-45CB-BA5A-E15EDF5CD293}" srcId="{F773E6A1-E4F6-4C39-9082-A19CB14A894D}" destId="{C761D9BC-536C-4C45-870A-4C53FEF95ECF}" srcOrd="0" destOrd="0" parTransId="{3A4CB794-DD85-4D0E-8624-6514E03CFA31}" sibTransId="{428898AC-2ECA-453D-AD68-E40300F2A525}"/>
    <dgm:cxn modelId="{2084473E-A059-412D-8661-2A88368FA61A}" srcId="{74C2B91A-5048-422C-9C5A-0718C33E61F9}" destId="{9D2D36C6-2C78-43BB-876E-186E67D95662}" srcOrd="0" destOrd="0" parTransId="{3E6396BB-DE44-4185-81FD-CDBF6DD8D011}" sibTransId="{89DE098F-44D8-4079-BEDC-6E28D46179A7}"/>
    <dgm:cxn modelId="{D898C947-8495-4F82-B45D-CF14A57B6E5A}" srcId="{F773E6A1-E4F6-4C39-9082-A19CB14A894D}" destId="{74C2B91A-5048-422C-9C5A-0718C33E61F9}" srcOrd="1" destOrd="0" parTransId="{987180AB-51E5-4A4B-B8C9-8B1F4DA1DBA0}" sibTransId="{01386A7C-7822-4901-9BBF-AF5F2D09CD33}"/>
    <dgm:cxn modelId="{36982033-75E1-43AA-998E-C548AA81CA3B}" type="presOf" srcId="{C761D9BC-536C-4C45-870A-4C53FEF95ECF}" destId="{4B469831-F57D-4010-8E7A-8CFF8B72D93C}" srcOrd="0" destOrd="0" presId="urn:microsoft.com/office/officeart/2005/8/layout/hierarchy1"/>
    <dgm:cxn modelId="{ED811893-FB31-4DCC-941A-9CE0A81D9B73}" type="presOf" srcId="{A9CC5E7C-C18E-43A3-8BDA-4306C0461F86}" destId="{E17E669C-4A19-4EF5-8A52-B999254AA0BA}" srcOrd="0" destOrd="0" presId="urn:microsoft.com/office/officeart/2005/8/layout/hierarchy1"/>
    <dgm:cxn modelId="{5742638B-28E9-434D-B0BD-B50AF34EF6E9}" type="presOf" srcId="{7FAD3664-BF07-4CC2-B978-6AC9A2A8B3AA}" destId="{22A127EC-4D0F-44C6-839F-CDBE0E2451EB}" srcOrd="0" destOrd="0" presId="urn:microsoft.com/office/officeart/2005/8/layout/hierarchy1"/>
    <dgm:cxn modelId="{65FF17BA-64FF-4965-B125-791F17068A94}" type="presOf" srcId="{70AA0760-577E-4043-A97D-59C335FDA0C6}" destId="{203F043D-082C-4505-AD51-D34126B0B98F}" srcOrd="0" destOrd="0" presId="urn:microsoft.com/office/officeart/2005/8/layout/hierarchy1"/>
    <dgm:cxn modelId="{925A47C6-1D86-4D23-B646-B1626FC666E7}" type="presOf" srcId="{FE248A75-E57E-43A0-9361-135B150EC890}" destId="{017B7D70-4AAD-4D02-BF86-A83A16C9EDC0}" srcOrd="0" destOrd="0" presId="urn:microsoft.com/office/officeart/2005/8/layout/hierarchy1"/>
    <dgm:cxn modelId="{EEBF721E-0843-4A77-8C0D-F4738639FDD1}" srcId="{C761D9BC-536C-4C45-870A-4C53FEF95ECF}" destId="{A9CC5E7C-C18E-43A3-8BDA-4306C0461F86}" srcOrd="0" destOrd="0" parTransId="{7FAD3664-BF07-4CC2-B978-6AC9A2A8B3AA}" sibTransId="{0D2550A8-D809-42E0-842A-E8ACAEB14E30}"/>
    <dgm:cxn modelId="{9DB4EA88-8B04-4627-9065-50810CC573CF}" type="presParOf" srcId="{033D5F32-CA79-4DFF-B0AB-BD16ACB76A95}" destId="{75ED7200-5CF5-456E-B563-0B9FA31389A6}" srcOrd="0" destOrd="0" presId="urn:microsoft.com/office/officeart/2005/8/layout/hierarchy1"/>
    <dgm:cxn modelId="{C768FCC6-8CC2-4000-A812-FD9B925D5CAD}" type="presParOf" srcId="{75ED7200-5CF5-456E-B563-0B9FA31389A6}" destId="{39D43A68-6518-4DED-BD1F-CCC7592B7678}" srcOrd="0" destOrd="0" presId="urn:microsoft.com/office/officeart/2005/8/layout/hierarchy1"/>
    <dgm:cxn modelId="{053CE7E5-5204-41B3-B46A-E1B1BD6A49E4}" type="presParOf" srcId="{39D43A68-6518-4DED-BD1F-CCC7592B7678}" destId="{88A9E9B7-E4C8-4F28-81F1-1F37B054A6A2}" srcOrd="0" destOrd="0" presId="urn:microsoft.com/office/officeart/2005/8/layout/hierarchy1"/>
    <dgm:cxn modelId="{AA40B900-E54D-450E-A597-3DD06796E92B}" type="presParOf" srcId="{39D43A68-6518-4DED-BD1F-CCC7592B7678}" destId="{4B469831-F57D-4010-8E7A-8CFF8B72D93C}" srcOrd="1" destOrd="0" presId="urn:microsoft.com/office/officeart/2005/8/layout/hierarchy1"/>
    <dgm:cxn modelId="{E1CF7D71-53D4-40F9-B3A5-7049C2C1C801}" type="presParOf" srcId="{75ED7200-5CF5-456E-B563-0B9FA31389A6}" destId="{14CA0E58-1C6F-4FAD-8644-C5CCE8D5A0CD}" srcOrd="1" destOrd="0" presId="urn:microsoft.com/office/officeart/2005/8/layout/hierarchy1"/>
    <dgm:cxn modelId="{DC666E8B-AAEE-416A-AA1A-E826BD15FD7A}" type="presParOf" srcId="{14CA0E58-1C6F-4FAD-8644-C5CCE8D5A0CD}" destId="{22A127EC-4D0F-44C6-839F-CDBE0E2451EB}" srcOrd="0" destOrd="0" presId="urn:microsoft.com/office/officeart/2005/8/layout/hierarchy1"/>
    <dgm:cxn modelId="{64505629-6541-40D0-9A9C-5D088A942106}" type="presParOf" srcId="{14CA0E58-1C6F-4FAD-8644-C5CCE8D5A0CD}" destId="{01DD12D4-6FAA-4DFD-B80E-747BF7A95CED}" srcOrd="1" destOrd="0" presId="urn:microsoft.com/office/officeart/2005/8/layout/hierarchy1"/>
    <dgm:cxn modelId="{5EA8C344-4192-4F6B-988B-3C597E7B1B2A}" type="presParOf" srcId="{01DD12D4-6FAA-4DFD-B80E-747BF7A95CED}" destId="{76A64DD9-C849-4E37-9F27-6197883A4BC3}" srcOrd="0" destOrd="0" presId="urn:microsoft.com/office/officeart/2005/8/layout/hierarchy1"/>
    <dgm:cxn modelId="{C0057A44-BC6E-46FD-BA43-ED0874BA2011}" type="presParOf" srcId="{76A64DD9-C849-4E37-9F27-6197883A4BC3}" destId="{400D176D-23B7-48FC-8CFE-480D3F5C50BD}" srcOrd="0" destOrd="0" presId="urn:microsoft.com/office/officeart/2005/8/layout/hierarchy1"/>
    <dgm:cxn modelId="{96FFB420-268D-4A42-B899-C0D171C66A18}" type="presParOf" srcId="{76A64DD9-C849-4E37-9F27-6197883A4BC3}" destId="{E17E669C-4A19-4EF5-8A52-B999254AA0BA}" srcOrd="1" destOrd="0" presId="urn:microsoft.com/office/officeart/2005/8/layout/hierarchy1"/>
    <dgm:cxn modelId="{778DEB6D-94B6-4D2C-AA55-7C54805E5BE5}" type="presParOf" srcId="{01DD12D4-6FAA-4DFD-B80E-747BF7A95CED}" destId="{42BF67F8-5A13-4799-816F-FD4D674F2B04}" srcOrd="1" destOrd="0" presId="urn:microsoft.com/office/officeart/2005/8/layout/hierarchy1"/>
    <dgm:cxn modelId="{43801ABC-A3E5-4573-B900-EEE3A01F97FD}" type="presParOf" srcId="{033D5F32-CA79-4DFF-B0AB-BD16ACB76A95}" destId="{C49B5880-5DEE-4C12-8DF2-F14747ACCC62}" srcOrd="1" destOrd="0" presId="urn:microsoft.com/office/officeart/2005/8/layout/hierarchy1"/>
    <dgm:cxn modelId="{65FB47F5-DE24-471D-B65C-0DDD940C65D0}" type="presParOf" srcId="{C49B5880-5DEE-4C12-8DF2-F14747ACCC62}" destId="{AC8E6427-1856-440B-9F67-45435C638A98}" srcOrd="0" destOrd="0" presId="urn:microsoft.com/office/officeart/2005/8/layout/hierarchy1"/>
    <dgm:cxn modelId="{EC1AC90B-5FEB-4C27-8DAF-2F41BF203972}" type="presParOf" srcId="{AC8E6427-1856-440B-9F67-45435C638A98}" destId="{3DDEEAA0-C3B4-41B1-B14A-A916C33E48E0}" srcOrd="0" destOrd="0" presId="urn:microsoft.com/office/officeart/2005/8/layout/hierarchy1"/>
    <dgm:cxn modelId="{5FEEBC33-AA54-4116-96E1-DCC80BD228EC}" type="presParOf" srcId="{AC8E6427-1856-440B-9F67-45435C638A98}" destId="{E3BD01DB-A9BE-49F4-AD4D-F5D516B703CD}" srcOrd="1" destOrd="0" presId="urn:microsoft.com/office/officeart/2005/8/layout/hierarchy1"/>
    <dgm:cxn modelId="{5938F8EF-323F-4D8F-BE7F-58BB42E2B322}" type="presParOf" srcId="{C49B5880-5DEE-4C12-8DF2-F14747ACCC62}" destId="{1D48E6F4-CF38-40E1-9FDB-B8C47083E5C0}" srcOrd="1" destOrd="0" presId="urn:microsoft.com/office/officeart/2005/8/layout/hierarchy1"/>
    <dgm:cxn modelId="{A5EFF583-81D5-4E93-A09D-CBE380F78981}" type="presParOf" srcId="{1D48E6F4-CF38-40E1-9FDB-B8C47083E5C0}" destId="{9EEF39B6-4D32-448A-BF65-882E46CD3DFA}" srcOrd="0" destOrd="0" presId="urn:microsoft.com/office/officeart/2005/8/layout/hierarchy1"/>
    <dgm:cxn modelId="{BE271198-AA0D-4C2D-AFA0-24298CC24AE3}" type="presParOf" srcId="{1D48E6F4-CF38-40E1-9FDB-B8C47083E5C0}" destId="{3CB76872-A619-40C6-BA2A-7D348DB1D8BA}" srcOrd="1" destOrd="0" presId="urn:microsoft.com/office/officeart/2005/8/layout/hierarchy1"/>
    <dgm:cxn modelId="{17AB7281-2ADC-4EBC-906D-0263149CB448}" type="presParOf" srcId="{3CB76872-A619-40C6-BA2A-7D348DB1D8BA}" destId="{2358ECF5-7C30-4378-B2C8-91137F652050}" srcOrd="0" destOrd="0" presId="urn:microsoft.com/office/officeart/2005/8/layout/hierarchy1"/>
    <dgm:cxn modelId="{66B28CC7-C787-4085-9FF7-9F90AB9CD348}" type="presParOf" srcId="{2358ECF5-7C30-4378-B2C8-91137F652050}" destId="{7A300EA4-DE80-4290-A621-A3F499D89A15}" srcOrd="0" destOrd="0" presId="urn:microsoft.com/office/officeart/2005/8/layout/hierarchy1"/>
    <dgm:cxn modelId="{CF1E1A13-FBA6-4A6A-9097-F1B3CECEF7C6}" type="presParOf" srcId="{2358ECF5-7C30-4378-B2C8-91137F652050}" destId="{C9C4F958-6429-4AC2-9396-9E78BD900D07}" srcOrd="1" destOrd="0" presId="urn:microsoft.com/office/officeart/2005/8/layout/hierarchy1"/>
    <dgm:cxn modelId="{4972BCD5-C34D-4D4B-BE5E-6464342E22BA}" type="presParOf" srcId="{3CB76872-A619-40C6-BA2A-7D348DB1D8BA}" destId="{F29E2D49-CF78-4B54-8272-8B1B495800CD}" srcOrd="1" destOrd="0" presId="urn:microsoft.com/office/officeart/2005/8/layout/hierarchy1"/>
    <dgm:cxn modelId="{CF8CC19A-576F-4D53-A815-EA2B9D48268E}" type="presParOf" srcId="{F29E2D49-CF78-4B54-8272-8B1B495800CD}" destId="{203F043D-082C-4505-AD51-D34126B0B98F}" srcOrd="0" destOrd="0" presId="urn:microsoft.com/office/officeart/2005/8/layout/hierarchy1"/>
    <dgm:cxn modelId="{FE08EB57-B159-4F17-B287-C69534B6B5EC}" type="presParOf" srcId="{F29E2D49-CF78-4B54-8272-8B1B495800CD}" destId="{59C39853-21B7-4F9F-9E20-FCCCE15951BA}" srcOrd="1" destOrd="0" presId="urn:microsoft.com/office/officeart/2005/8/layout/hierarchy1"/>
    <dgm:cxn modelId="{D44381BF-7C44-4DEB-8EF6-84421CAA38FE}" type="presParOf" srcId="{59C39853-21B7-4F9F-9E20-FCCCE15951BA}" destId="{61F9CB2F-01FD-47FA-902E-BC3F321A95B4}" srcOrd="0" destOrd="0" presId="urn:microsoft.com/office/officeart/2005/8/layout/hierarchy1"/>
    <dgm:cxn modelId="{62B995B1-4309-4A2D-B25F-F1BE2E23932F}" type="presParOf" srcId="{61F9CB2F-01FD-47FA-902E-BC3F321A95B4}" destId="{B3DBEDAD-60F4-4960-8EBC-2156E7302BDE}" srcOrd="0" destOrd="0" presId="urn:microsoft.com/office/officeart/2005/8/layout/hierarchy1"/>
    <dgm:cxn modelId="{0EF93143-5F87-46FF-BA9B-15DB965A03FF}" type="presParOf" srcId="{61F9CB2F-01FD-47FA-902E-BC3F321A95B4}" destId="{017B7D70-4AAD-4D02-BF86-A83A16C9EDC0}" srcOrd="1" destOrd="0" presId="urn:microsoft.com/office/officeart/2005/8/layout/hierarchy1"/>
    <dgm:cxn modelId="{81BC7FA8-742D-48BA-9473-562DC8584FB5}" type="presParOf" srcId="{59C39853-21B7-4F9F-9E20-FCCCE15951BA}" destId="{ECCC679A-DE67-4A7F-A275-22601AAFBBE3}" srcOrd="1" destOrd="0" presId="urn:microsoft.com/office/officeart/2005/8/layout/hierarchy1"/>
    <dgm:cxn modelId="{E7F6C82D-4225-405A-9033-925D543F7EC1}" type="presParOf" srcId="{033D5F32-CA79-4DFF-B0AB-BD16ACB76A95}" destId="{C9C72284-CB93-4C9F-B1D5-9F41FDBBE8BE}" srcOrd="2" destOrd="0" presId="urn:microsoft.com/office/officeart/2005/8/layout/hierarchy1"/>
    <dgm:cxn modelId="{A995043F-A307-444C-B628-BD0C3D81E6A1}" type="presParOf" srcId="{C9C72284-CB93-4C9F-B1D5-9F41FDBBE8BE}" destId="{45C681B3-B1FA-4D2B-BCCC-0F209D7BE2F5}" srcOrd="0" destOrd="0" presId="urn:microsoft.com/office/officeart/2005/8/layout/hierarchy1"/>
    <dgm:cxn modelId="{A63A55D9-21CE-4AB0-96D8-52FD3774A354}" type="presParOf" srcId="{45C681B3-B1FA-4D2B-BCCC-0F209D7BE2F5}" destId="{D937608A-178D-4ACC-A8CB-EE72D540B3A0}" srcOrd="0" destOrd="0" presId="urn:microsoft.com/office/officeart/2005/8/layout/hierarchy1"/>
    <dgm:cxn modelId="{3C841455-AC0B-4FEE-AC82-FAEED837AD53}" type="presParOf" srcId="{45C681B3-B1FA-4D2B-BCCC-0F209D7BE2F5}" destId="{9D79E03A-F36A-4C5B-BF80-DD395D57102D}" srcOrd="1" destOrd="0" presId="urn:microsoft.com/office/officeart/2005/8/layout/hierarchy1"/>
    <dgm:cxn modelId="{4B8EA1DF-AD2F-451C-A829-4AC2B3F1740F}" type="presParOf" srcId="{C9C72284-CB93-4C9F-B1D5-9F41FDBBE8BE}" destId="{889F8E08-A391-43DB-BB5F-7B15BC75BC17}" srcOrd="1" destOrd="0" presId="urn:microsoft.com/office/officeart/2005/8/layout/hierarchy1"/>
    <dgm:cxn modelId="{2CA29075-CAF2-4B23-8B04-7A14E5D64EDA}" type="presParOf" srcId="{889F8E08-A391-43DB-BB5F-7B15BC75BC17}" destId="{D5EB7F8C-8F10-4876-8633-60EB325C12A5}" srcOrd="0" destOrd="0" presId="urn:microsoft.com/office/officeart/2005/8/layout/hierarchy1"/>
    <dgm:cxn modelId="{92CFADD7-8D87-4397-97D5-01304499B5E3}" type="presParOf" srcId="{889F8E08-A391-43DB-BB5F-7B15BC75BC17}" destId="{E9C01BA1-D7F1-45C2-B7D1-655A138BEC47}" srcOrd="1" destOrd="0" presId="urn:microsoft.com/office/officeart/2005/8/layout/hierarchy1"/>
    <dgm:cxn modelId="{17FAE519-E35C-417D-B936-DBB5418BD4E4}" type="presParOf" srcId="{E9C01BA1-D7F1-45C2-B7D1-655A138BEC47}" destId="{72D11B11-214C-479E-9AD3-E80E0A8D3262}" srcOrd="0" destOrd="0" presId="urn:microsoft.com/office/officeart/2005/8/layout/hierarchy1"/>
    <dgm:cxn modelId="{04B7B83D-ABC3-4975-AC89-B661854D1450}" type="presParOf" srcId="{72D11B11-214C-479E-9AD3-E80E0A8D3262}" destId="{821783C1-FDF8-472A-8C98-4558A7AAB889}" srcOrd="0" destOrd="0" presId="urn:microsoft.com/office/officeart/2005/8/layout/hierarchy1"/>
    <dgm:cxn modelId="{C94D322F-4AAA-4A8F-A4C3-E2CF414315C3}" type="presParOf" srcId="{72D11B11-214C-479E-9AD3-E80E0A8D3262}" destId="{1FC723F0-7FB3-48FC-95E8-369BBE313DAB}" srcOrd="1" destOrd="0" presId="urn:microsoft.com/office/officeart/2005/8/layout/hierarchy1"/>
    <dgm:cxn modelId="{02CF47C6-7E44-4A52-8A69-E97DD1C43F3E}" type="presParOf" srcId="{E9C01BA1-D7F1-45C2-B7D1-655A138BEC47}" destId="{B06C7A54-473F-4FDA-B8D0-FD7777FCA72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8C7321-B0C1-4293-8B0A-6C203951B2B2}" type="doc">
      <dgm:prSet loTypeId="urn:microsoft.com/office/officeart/2005/8/layout/chevron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899771-5022-4FD5-B430-EC5F9BA6F279}">
      <dgm:prSet phldrT="[Текст]" phldr="1"/>
      <dgm:spPr/>
      <dgm:t>
        <a:bodyPr/>
        <a:lstStyle/>
        <a:p>
          <a:endParaRPr lang="ru-RU" dirty="0"/>
        </a:p>
      </dgm:t>
    </dgm:pt>
    <dgm:pt modelId="{A881FC29-C703-4BB0-BACD-F185B61C772C}" type="parTrans" cxnId="{AEC9A561-34EA-40EF-9A54-7CE472812E64}">
      <dgm:prSet/>
      <dgm:spPr/>
      <dgm:t>
        <a:bodyPr/>
        <a:lstStyle/>
        <a:p>
          <a:endParaRPr lang="ru-RU"/>
        </a:p>
      </dgm:t>
    </dgm:pt>
    <dgm:pt modelId="{81253E6C-4AC5-4324-BEEE-F243AE617E7E}" type="sibTrans" cxnId="{AEC9A561-34EA-40EF-9A54-7CE472812E64}">
      <dgm:prSet/>
      <dgm:spPr/>
      <dgm:t>
        <a:bodyPr/>
        <a:lstStyle/>
        <a:p>
          <a:endParaRPr lang="ru-RU"/>
        </a:p>
      </dgm:t>
    </dgm:pt>
    <dgm:pt modelId="{87C56989-13CB-4098-8C57-434C0E06DE96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Образовательные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(участники усваивают новые знания и закрепляют имеющиеся)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C15FA03-3BEF-4F1A-B527-B503439EE4D9}" type="parTrans" cxnId="{344F1063-39DF-4809-BAB1-0DE0D68F1CF2}">
      <dgm:prSet/>
      <dgm:spPr/>
      <dgm:t>
        <a:bodyPr/>
        <a:lstStyle/>
        <a:p>
          <a:endParaRPr lang="ru-RU"/>
        </a:p>
      </dgm:t>
    </dgm:pt>
    <dgm:pt modelId="{506A4FA1-4ACC-4751-AB67-2E89F18DF48C}" type="sibTrans" cxnId="{344F1063-39DF-4809-BAB1-0DE0D68F1CF2}">
      <dgm:prSet/>
      <dgm:spPr/>
      <dgm:t>
        <a:bodyPr/>
        <a:lstStyle/>
        <a:p>
          <a:endParaRPr lang="ru-RU"/>
        </a:p>
      </dgm:t>
    </dgm:pt>
    <dgm:pt modelId="{B3B0C77E-8135-4C7D-9ECB-0D2BE06BD38F}">
      <dgm:prSet phldrT="[Текст]" phldr="1"/>
      <dgm:spPr/>
      <dgm:t>
        <a:bodyPr/>
        <a:lstStyle/>
        <a:p>
          <a:endParaRPr lang="ru-RU" dirty="0"/>
        </a:p>
      </dgm:t>
    </dgm:pt>
    <dgm:pt modelId="{92A458B4-9BFE-41D1-8BC0-186EF87ADB3F}" type="parTrans" cxnId="{98F78496-8312-4C62-ABA0-3D492935DFEB}">
      <dgm:prSet/>
      <dgm:spPr/>
      <dgm:t>
        <a:bodyPr/>
        <a:lstStyle/>
        <a:p>
          <a:endParaRPr lang="ru-RU"/>
        </a:p>
      </dgm:t>
    </dgm:pt>
    <dgm:pt modelId="{5E7E21A1-3A72-4ACB-AD6C-1AF3D03EAD7C}" type="sibTrans" cxnId="{98F78496-8312-4C62-ABA0-3D492935DFEB}">
      <dgm:prSet/>
      <dgm:spPr/>
      <dgm:t>
        <a:bodyPr/>
        <a:lstStyle/>
        <a:p>
          <a:endParaRPr lang="ru-RU"/>
        </a:p>
      </dgm:t>
    </dgm:pt>
    <dgm:pt modelId="{6D38A20D-4171-4450-8235-81CC416ECDE3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Развивающие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(в процессе игры происходит повышение </a:t>
          </a:r>
          <a:r>
            <a: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образовательной мотивации, развитие творческих способностей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и индивидуальных положительных </a:t>
          </a:r>
          <a:r>
            <a: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психологических качеств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, формирование </a:t>
          </a:r>
          <a:r>
            <a: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исследовательских навыков, самореализация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детей)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D87EDC8-07D2-44E6-9A67-4DBEA7191D36}" type="parTrans" cxnId="{705A8FCA-F750-4CBB-86F5-64E32E569E22}">
      <dgm:prSet/>
      <dgm:spPr/>
      <dgm:t>
        <a:bodyPr/>
        <a:lstStyle/>
        <a:p>
          <a:endParaRPr lang="ru-RU"/>
        </a:p>
      </dgm:t>
    </dgm:pt>
    <dgm:pt modelId="{073186C9-E928-4120-8602-DB121E724F0A}" type="sibTrans" cxnId="{705A8FCA-F750-4CBB-86F5-64E32E569E22}">
      <dgm:prSet/>
      <dgm:spPr/>
      <dgm:t>
        <a:bodyPr/>
        <a:lstStyle/>
        <a:p>
          <a:endParaRPr lang="ru-RU"/>
        </a:p>
      </dgm:t>
    </dgm:pt>
    <dgm:pt modelId="{1BB137EF-08C2-4A95-B7CB-899C335CAEB5}">
      <dgm:prSet phldrT="[Текст]" phldr="1"/>
      <dgm:spPr/>
      <dgm:t>
        <a:bodyPr/>
        <a:lstStyle/>
        <a:p>
          <a:endParaRPr lang="ru-RU"/>
        </a:p>
      </dgm:t>
    </dgm:pt>
    <dgm:pt modelId="{D077C5AC-D983-4A8C-BA36-D48D2DF02BA8}" type="parTrans" cxnId="{3F53ABF1-1953-4670-9749-36A504D48913}">
      <dgm:prSet/>
      <dgm:spPr/>
      <dgm:t>
        <a:bodyPr/>
        <a:lstStyle/>
        <a:p>
          <a:endParaRPr lang="ru-RU"/>
        </a:p>
      </dgm:t>
    </dgm:pt>
    <dgm:pt modelId="{2B7E7650-26B3-4123-BF76-45B82EEEA366}" type="sibTrans" cxnId="{3F53ABF1-1953-4670-9749-36A504D48913}">
      <dgm:prSet/>
      <dgm:spPr/>
      <dgm:t>
        <a:bodyPr/>
        <a:lstStyle/>
        <a:p>
          <a:endParaRPr lang="ru-RU"/>
        </a:p>
      </dgm:t>
    </dgm:pt>
    <dgm:pt modelId="{ACD0CFA2-3375-4B34-8C7B-470BD86781D4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Воспитательные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(формируются навыки взаимодействия со сверстниками, толерантности, взаимопомощи и другие).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1DF9219-D1CC-440E-9F9D-53454640B44E}" type="parTrans" cxnId="{E181949F-8903-447C-BC06-68D91F25E14C}">
      <dgm:prSet/>
      <dgm:spPr/>
      <dgm:t>
        <a:bodyPr/>
        <a:lstStyle/>
        <a:p>
          <a:endParaRPr lang="ru-RU"/>
        </a:p>
      </dgm:t>
    </dgm:pt>
    <dgm:pt modelId="{A5507950-544D-4F98-AE5A-10E2FF93BE7E}" type="sibTrans" cxnId="{E181949F-8903-447C-BC06-68D91F25E14C}">
      <dgm:prSet/>
      <dgm:spPr/>
      <dgm:t>
        <a:bodyPr/>
        <a:lstStyle/>
        <a:p>
          <a:endParaRPr lang="ru-RU"/>
        </a:p>
      </dgm:t>
    </dgm:pt>
    <dgm:pt modelId="{7FF3E526-80FD-48D6-BE43-8E1059979BDE}" type="pres">
      <dgm:prSet presAssocID="{768C7321-B0C1-4293-8B0A-6C203951B2B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491948-ACD4-4591-B37B-628DD35EB13D}" type="pres">
      <dgm:prSet presAssocID="{57899771-5022-4FD5-B430-EC5F9BA6F279}" presName="composite" presStyleCnt="0"/>
      <dgm:spPr/>
    </dgm:pt>
    <dgm:pt modelId="{7757745E-8F87-4112-9B4B-AA8D3D5A9C2A}" type="pres">
      <dgm:prSet presAssocID="{57899771-5022-4FD5-B430-EC5F9BA6F279}" presName="parentText" presStyleLbl="alignNode1" presStyleIdx="0" presStyleCnt="3" custScaleX="8544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34EE4F-5975-4C6F-8174-B3B675F74498}" type="pres">
      <dgm:prSet presAssocID="{57899771-5022-4FD5-B430-EC5F9BA6F27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866EA8-7888-4963-9980-527E80F6FE6B}" type="pres">
      <dgm:prSet presAssocID="{81253E6C-4AC5-4324-BEEE-F243AE617E7E}" presName="sp" presStyleCnt="0"/>
      <dgm:spPr/>
    </dgm:pt>
    <dgm:pt modelId="{52173B05-B721-465E-A191-23C8602E8D61}" type="pres">
      <dgm:prSet presAssocID="{B3B0C77E-8135-4C7D-9ECB-0D2BE06BD38F}" presName="composite" presStyleCnt="0"/>
      <dgm:spPr/>
    </dgm:pt>
    <dgm:pt modelId="{42C61E33-71DD-4F07-A840-64B0AF631580}" type="pres">
      <dgm:prSet presAssocID="{B3B0C77E-8135-4C7D-9ECB-0D2BE06BD38F}" presName="parentText" presStyleLbl="alignNode1" presStyleIdx="1" presStyleCnt="3" custScaleX="8198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9E5F5E-7FD0-49D2-8CCA-37E73F2ED734}" type="pres">
      <dgm:prSet presAssocID="{B3B0C77E-8135-4C7D-9ECB-0D2BE06BD38F}" presName="descendantText" presStyleLbl="alignAcc1" presStyleIdx="1" presStyleCnt="3" custScaleY="131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4FBD92-F5E0-4D47-958E-2FBAC4035CEC}" type="pres">
      <dgm:prSet presAssocID="{5E7E21A1-3A72-4ACB-AD6C-1AF3D03EAD7C}" presName="sp" presStyleCnt="0"/>
      <dgm:spPr/>
    </dgm:pt>
    <dgm:pt modelId="{F77A187B-9389-4D45-940B-2C5DAD252EB0}" type="pres">
      <dgm:prSet presAssocID="{1BB137EF-08C2-4A95-B7CB-899C335CAEB5}" presName="composite" presStyleCnt="0"/>
      <dgm:spPr/>
    </dgm:pt>
    <dgm:pt modelId="{4F6817F7-30D7-4852-9292-0BCB69DF1A9B}" type="pres">
      <dgm:prSet presAssocID="{1BB137EF-08C2-4A95-B7CB-899C335CAEB5}" presName="parentText" presStyleLbl="alignNode1" presStyleIdx="2" presStyleCnt="3" custScaleX="7758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C7A22B-A6E0-495A-8BA8-B2CBA627C78F}" type="pres">
      <dgm:prSet presAssocID="{1BB137EF-08C2-4A95-B7CB-899C335CAEB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F78496-8312-4C62-ABA0-3D492935DFEB}" srcId="{768C7321-B0C1-4293-8B0A-6C203951B2B2}" destId="{B3B0C77E-8135-4C7D-9ECB-0D2BE06BD38F}" srcOrd="1" destOrd="0" parTransId="{92A458B4-9BFE-41D1-8BC0-186EF87ADB3F}" sibTransId="{5E7E21A1-3A72-4ACB-AD6C-1AF3D03EAD7C}"/>
    <dgm:cxn modelId="{E181949F-8903-447C-BC06-68D91F25E14C}" srcId="{1BB137EF-08C2-4A95-B7CB-899C335CAEB5}" destId="{ACD0CFA2-3375-4B34-8C7B-470BD86781D4}" srcOrd="0" destOrd="0" parTransId="{61DF9219-D1CC-440E-9F9D-53454640B44E}" sibTransId="{A5507950-544D-4F98-AE5A-10E2FF93BE7E}"/>
    <dgm:cxn modelId="{9FA093CC-85B2-47B5-9604-D6DF69A072B3}" type="presOf" srcId="{6D38A20D-4171-4450-8235-81CC416ECDE3}" destId="{3C9E5F5E-7FD0-49D2-8CCA-37E73F2ED734}" srcOrd="0" destOrd="0" presId="urn:microsoft.com/office/officeart/2005/8/layout/chevron2"/>
    <dgm:cxn modelId="{E5990A75-FDA2-4396-903D-3362853DDB4E}" type="presOf" srcId="{768C7321-B0C1-4293-8B0A-6C203951B2B2}" destId="{7FF3E526-80FD-48D6-BE43-8E1059979BDE}" srcOrd="0" destOrd="0" presId="urn:microsoft.com/office/officeart/2005/8/layout/chevron2"/>
    <dgm:cxn modelId="{705A8FCA-F750-4CBB-86F5-64E32E569E22}" srcId="{B3B0C77E-8135-4C7D-9ECB-0D2BE06BD38F}" destId="{6D38A20D-4171-4450-8235-81CC416ECDE3}" srcOrd="0" destOrd="0" parTransId="{6D87EDC8-07D2-44E6-9A67-4DBEA7191D36}" sibTransId="{073186C9-E928-4120-8602-DB121E724F0A}"/>
    <dgm:cxn modelId="{1397784F-FFA8-40C9-A24F-17983FBCE3AF}" type="presOf" srcId="{ACD0CFA2-3375-4B34-8C7B-470BD86781D4}" destId="{9AC7A22B-A6E0-495A-8BA8-B2CBA627C78F}" srcOrd="0" destOrd="0" presId="urn:microsoft.com/office/officeart/2005/8/layout/chevron2"/>
    <dgm:cxn modelId="{344F1063-39DF-4809-BAB1-0DE0D68F1CF2}" srcId="{57899771-5022-4FD5-B430-EC5F9BA6F279}" destId="{87C56989-13CB-4098-8C57-434C0E06DE96}" srcOrd="0" destOrd="0" parTransId="{6C15FA03-3BEF-4F1A-B527-B503439EE4D9}" sibTransId="{506A4FA1-4ACC-4751-AB67-2E89F18DF48C}"/>
    <dgm:cxn modelId="{AEC9A561-34EA-40EF-9A54-7CE472812E64}" srcId="{768C7321-B0C1-4293-8B0A-6C203951B2B2}" destId="{57899771-5022-4FD5-B430-EC5F9BA6F279}" srcOrd="0" destOrd="0" parTransId="{A881FC29-C703-4BB0-BACD-F185B61C772C}" sibTransId="{81253E6C-4AC5-4324-BEEE-F243AE617E7E}"/>
    <dgm:cxn modelId="{E2633070-61B7-4005-A0AF-6DA70AF72CDF}" type="presOf" srcId="{B3B0C77E-8135-4C7D-9ECB-0D2BE06BD38F}" destId="{42C61E33-71DD-4F07-A840-64B0AF631580}" srcOrd="0" destOrd="0" presId="urn:microsoft.com/office/officeart/2005/8/layout/chevron2"/>
    <dgm:cxn modelId="{B4DE7C12-C4F5-4270-9B0E-5EFB38BBCF39}" type="presOf" srcId="{57899771-5022-4FD5-B430-EC5F9BA6F279}" destId="{7757745E-8F87-4112-9B4B-AA8D3D5A9C2A}" srcOrd="0" destOrd="0" presId="urn:microsoft.com/office/officeart/2005/8/layout/chevron2"/>
    <dgm:cxn modelId="{FB0360CD-8FED-474E-AF0E-8A7803CC9368}" type="presOf" srcId="{87C56989-13CB-4098-8C57-434C0E06DE96}" destId="{7F34EE4F-5975-4C6F-8174-B3B675F74498}" srcOrd="0" destOrd="0" presId="urn:microsoft.com/office/officeart/2005/8/layout/chevron2"/>
    <dgm:cxn modelId="{07D50CBB-7CA1-458E-BBAB-8E180B6223C4}" type="presOf" srcId="{1BB137EF-08C2-4A95-B7CB-899C335CAEB5}" destId="{4F6817F7-30D7-4852-9292-0BCB69DF1A9B}" srcOrd="0" destOrd="0" presId="urn:microsoft.com/office/officeart/2005/8/layout/chevron2"/>
    <dgm:cxn modelId="{3F53ABF1-1953-4670-9749-36A504D48913}" srcId="{768C7321-B0C1-4293-8B0A-6C203951B2B2}" destId="{1BB137EF-08C2-4A95-B7CB-899C335CAEB5}" srcOrd="2" destOrd="0" parTransId="{D077C5AC-D983-4A8C-BA36-D48D2DF02BA8}" sibTransId="{2B7E7650-26B3-4123-BF76-45B82EEEA366}"/>
    <dgm:cxn modelId="{DAA11878-C299-4239-ABA1-40656341A0A0}" type="presParOf" srcId="{7FF3E526-80FD-48D6-BE43-8E1059979BDE}" destId="{8D491948-ACD4-4591-B37B-628DD35EB13D}" srcOrd="0" destOrd="0" presId="urn:microsoft.com/office/officeart/2005/8/layout/chevron2"/>
    <dgm:cxn modelId="{F0BEEA93-24E4-4CA5-A9EB-1CF0EC643445}" type="presParOf" srcId="{8D491948-ACD4-4591-B37B-628DD35EB13D}" destId="{7757745E-8F87-4112-9B4B-AA8D3D5A9C2A}" srcOrd="0" destOrd="0" presId="urn:microsoft.com/office/officeart/2005/8/layout/chevron2"/>
    <dgm:cxn modelId="{501AA62C-A8D5-43F0-ACE8-9D2082E4316B}" type="presParOf" srcId="{8D491948-ACD4-4591-B37B-628DD35EB13D}" destId="{7F34EE4F-5975-4C6F-8174-B3B675F74498}" srcOrd="1" destOrd="0" presId="urn:microsoft.com/office/officeart/2005/8/layout/chevron2"/>
    <dgm:cxn modelId="{4DC12BEA-F96A-4C58-96CF-056501D489C3}" type="presParOf" srcId="{7FF3E526-80FD-48D6-BE43-8E1059979BDE}" destId="{D2866EA8-7888-4963-9980-527E80F6FE6B}" srcOrd="1" destOrd="0" presId="urn:microsoft.com/office/officeart/2005/8/layout/chevron2"/>
    <dgm:cxn modelId="{0155C543-4182-4848-B3B5-8E6B1E6140D4}" type="presParOf" srcId="{7FF3E526-80FD-48D6-BE43-8E1059979BDE}" destId="{52173B05-B721-465E-A191-23C8602E8D61}" srcOrd="2" destOrd="0" presId="urn:microsoft.com/office/officeart/2005/8/layout/chevron2"/>
    <dgm:cxn modelId="{172EAD82-FBF2-4138-89D4-C98AD5475196}" type="presParOf" srcId="{52173B05-B721-465E-A191-23C8602E8D61}" destId="{42C61E33-71DD-4F07-A840-64B0AF631580}" srcOrd="0" destOrd="0" presId="urn:microsoft.com/office/officeart/2005/8/layout/chevron2"/>
    <dgm:cxn modelId="{5442E07A-770C-463B-BBF2-2A771B527349}" type="presParOf" srcId="{52173B05-B721-465E-A191-23C8602E8D61}" destId="{3C9E5F5E-7FD0-49D2-8CCA-37E73F2ED734}" srcOrd="1" destOrd="0" presId="urn:microsoft.com/office/officeart/2005/8/layout/chevron2"/>
    <dgm:cxn modelId="{FCED8857-4E85-44E7-B7E5-9928F8F10E94}" type="presParOf" srcId="{7FF3E526-80FD-48D6-BE43-8E1059979BDE}" destId="{2E4FBD92-F5E0-4D47-958E-2FBAC4035CEC}" srcOrd="3" destOrd="0" presId="urn:microsoft.com/office/officeart/2005/8/layout/chevron2"/>
    <dgm:cxn modelId="{9A031BAB-73BE-4A67-8907-CD5032812B82}" type="presParOf" srcId="{7FF3E526-80FD-48D6-BE43-8E1059979BDE}" destId="{F77A187B-9389-4D45-940B-2C5DAD252EB0}" srcOrd="4" destOrd="0" presId="urn:microsoft.com/office/officeart/2005/8/layout/chevron2"/>
    <dgm:cxn modelId="{DDB9BEC6-EB4E-4D80-80E5-4C0747B4F0EE}" type="presParOf" srcId="{F77A187B-9389-4D45-940B-2C5DAD252EB0}" destId="{4F6817F7-30D7-4852-9292-0BCB69DF1A9B}" srcOrd="0" destOrd="0" presId="urn:microsoft.com/office/officeart/2005/8/layout/chevron2"/>
    <dgm:cxn modelId="{99DBCED9-A85D-4FEA-A3A2-5EF40C997FE2}" type="presParOf" srcId="{F77A187B-9389-4D45-940B-2C5DAD252EB0}" destId="{9AC7A22B-A6E0-495A-8BA8-B2CBA627C78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794055A-0BFE-40AB-AE7F-78988A4BBA16}" type="doc">
      <dgm:prSet loTypeId="urn:microsoft.com/office/officeart/2005/8/layout/chevron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0AB122-1B53-4864-B9ED-6E87C7287F88}">
      <dgm:prSet phldrT="[Текст]" phldr="1"/>
      <dgm:spPr/>
      <dgm:t>
        <a:bodyPr/>
        <a:lstStyle/>
        <a:p>
          <a:endParaRPr lang="ru-RU"/>
        </a:p>
      </dgm:t>
    </dgm:pt>
    <dgm:pt modelId="{11172468-29FE-4660-95B8-D7812F7B148D}" type="parTrans" cxnId="{988069F7-E78D-48A6-B104-20B79FDAC9C4}">
      <dgm:prSet/>
      <dgm:spPr/>
      <dgm:t>
        <a:bodyPr/>
        <a:lstStyle/>
        <a:p>
          <a:endParaRPr lang="ru-RU"/>
        </a:p>
      </dgm:t>
    </dgm:pt>
    <dgm:pt modelId="{D2EBC15B-C573-4697-A976-F7934D90EC69}" type="sibTrans" cxnId="{988069F7-E78D-48A6-B104-20B79FDAC9C4}">
      <dgm:prSet/>
      <dgm:spPr/>
      <dgm:t>
        <a:bodyPr/>
        <a:lstStyle/>
        <a:p>
          <a:endParaRPr lang="ru-RU"/>
        </a:p>
      </dgm:t>
    </dgm:pt>
    <dgm:pt modelId="{2572A855-50B8-4DFB-9298-A3EC7C17F08C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20–25 минут для младших дошкольников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E2029EB2-AADD-4C8E-9B81-032C6A776A42}" type="parTrans" cxnId="{1183D149-E9EB-42B2-B94B-86C4B8A120B0}">
      <dgm:prSet/>
      <dgm:spPr/>
      <dgm:t>
        <a:bodyPr/>
        <a:lstStyle/>
        <a:p>
          <a:endParaRPr lang="ru-RU"/>
        </a:p>
      </dgm:t>
    </dgm:pt>
    <dgm:pt modelId="{7DA0C5BB-5EC6-4957-8E37-FC7AAC6F7318}" type="sibTrans" cxnId="{1183D149-E9EB-42B2-B94B-86C4B8A120B0}">
      <dgm:prSet/>
      <dgm:spPr/>
      <dgm:t>
        <a:bodyPr/>
        <a:lstStyle/>
        <a:p>
          <a:endParaRPr lang="ru-RU"/>
        </a:p>
      </dgm:t>
    </dgm:pt>
    <dgm:pt modelId="{8FBF2E9E-9425-47D0-AADE-CF21E3957A75}">
      <dgm:prSet phldrT="[Текст]" phldr="1"/>
      <dgm:spPr/>
      <dgm:t>
        <a:bodyPr/>
        <a:lstStyle/>
        <a:p>
          <a:endParaRPr lang="ru-RU"/>
        </a:p>
      </dgm:t>
    </dgm:pt>
    <dgm:pt modelId="{8EDAA3CD-BC90-494A-9AD7-B40D2B993BE9}" type="parTrans" cxnId="{FDA6A0EF-CE9F-4302-8FF2-3606721676ED}">
      <dgm:prSet/>
      <dgm:spPr/>
      <dgm:t>
        <a:bodyPr/>
        <a:lstStyle/>
        <a:p>
          <a:endParaRPr lang="ru-RU"/>
        </a:p>
      </dgm:t>
    </dgm:pt>
    <dgm:pt modelId="{B0BA86F3-33AF-42DE-A212-379B791EE832}" type="sibTrans" cxnId="{FDA6A0EF-CE9F-4302-8FF2-3606721676ED}">
      <dgm:prSet/>
      <dgm:spPr/>
      <dgm:t>
        <a:bodyPr/>
        <a:lstStyle/>
        <a:p>
          <a:endParaRPr lang="ru-RU"/>
        </a:p>
      </dgm:t>
    </dgm:pt>
    <dgm:pt modelId="{112A2339-B2E9-4789-A629-C428956F968F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30–35 минут для воспитанников средней группы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CF5575B6-DF67-45DF-98AB-69CB769F08CF}" type="parTrans" cxnId="{C92EF3DA-5EB6-4029-92EA-1C0757516A4E}">
      <dgm:prSet/>
      <dgm:spPr/>
      <dgm:t>
        <a:bodyPr/>
        <a:lstStyle/>
        <a:p>
          <a:endParaRPr lang="ru-RU"/>
        </a:p>
      </dgm:t>
    </dgm:pt>
    <dgm:pt modelId="{652AD924-D1D4-4263-855F-0292F061E859}" type="sibTrans" cxnId="{C92EF3DA-5EB6-4029-92EA-1C0757516A4E}">
      <dgm:prSet/>
      <dgm:spPr/>
      <dgm:t>
        <a:bodyPr/>
        <a:lstStyle/>
        <a:p>
          <a:endParaRPr lang="ru-RU"/>
        </a:p>
      </dgm:t>
    </dgm:pt>
    <dgm:pt modelId="{E31FABDC-A306-4948-B84E-3CC372799F03}">
      <dgm:prSet phldrT="[Текст]" phldr="1"/>
      <dgm:spPr/>
      <dgm:t>
        <a:bodyPr/>
        <a:lstStyle/>
        <a:p>
          <a:endParaRPr lang="ru-RU"/>
        </a:p>
      </dgm:t>
    </dgm:pt>
    <dgm:pt modelId="{70FF7D60-2832-40FA-BA35-9D292E254D83}" type="parTrans" cxnId="{0C9E139E-AC80-435A-B239-61C7E9BD8B03}">
      <dgm:prSet/>
      <dgm:spPr/>
      <dgm:t>
        <a:bodyPr/>
        <a:lstStyle/>
        <a:p>
          <a:endParaRPr lang="ru-RU"/>
        </a:p>
      </dgm:t>
    </dgm:pt>
    <dgm:pt modelId="{4805E169-F741-470A-95C1-0560BF826C34}" type="sibTrans" cxnId="{0C9E139E-AC80-435A-B239-61C7E9BD8B03}">
      <dgm:prSet/>
      <dgm:spPr/>
      <dgm:t>
        <a:bodyPr/>
        <a:lstStyle/>
        <a:p>
          <a:endParaRPr lang="ru-RU"/>
        </a:p>
      </dgm:t>
    </dgm:pt>
    <dgm:pt modelId="{6123DEC7-0AC3-4C72-A405-28D6C6DFE259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40–45 минут для старших дошкольников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08D228E8-4719-4E87-B688-FCC90948FF9E}" type="parTrans" cxnId="{298A96C8-A87D-4A8D-A165-C3117DCF74EE}">
      <dgm:prSet/>
      <dgm:spPr/>
      <dgm:t>
        <a:bodyPr/>
        <a:lstStyle/>
        <a:p>
          <a:endParaRPr lang="ru-RU"/>
        </a:p>
      </dgm:t>
    </dgm:pt>
    <dgm:pt modelId="{FA50D3DC-520C-4E18-BAE7-45EA7A14E646}" type="sibTrans" cxnId="{298A96C8-A87D-4A8D-A165-C3117DCF74EE}">
      <dgm:prSet/>
      <dgm:spPr/>
      <dgm:t>
        <a:bodyPr/>
        <a:lstStyle/>
        <a:p>
          <a:endParaRPr lang="ru-RU"/>
        </a:p>
      </dgm:t>
    </dgm:pt>
    <dgm:pt modelId="{2D92BAAF-0855-43EE-A574-8BFDE9EDD1B9}" type="pres">
      <dgm:prSet presAssocID="{5794055A-0BFE-40AB-AE7F-78988A4BBA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8052D69-0C30-4C95-9C6B-9A2786A0F314}" type="pres">
      <dgm:prSet presAssocID="{790AB122-1B53-4864-B9ED-6E87C7287F88}" presName="composite" presStyleCnt="0"/>
      <dgm:spPr/>
    </dgm:pt>
    <dgm:pt modelId="{E5DF5CF5-7D32-4F8D-905A-777B4BD9F609}" type="pres">
      <dgm:prSet presAssocID="{790AB122-1B53-4864-B9ED-6E87C7287F8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5F4F70-4DF1-47EE-8CC8-39ACE31F253A}" type="pres">
      <dgm:prSet presAssocID="{790AB122-1B53-4864-B9ED-6E87C7287F8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B918F8-764B-4C17-A089-C0216D8C431A}" type="pres">
      <dgm:prSet presAssocID="{D2EBC15B-C573-4697-A976-F7934D90EC69}" presName="sp" presStyleCnt="0"/>
      <dgm:spPr/>
    </dgm:pt>
    <dgm:pt modelId="{93F8B744-9338-4EE6-93E9-DC8905A5FEAC}" type="pres">
      <dgm:prSet presAssocID="{8FBF2E9E-9425-47D0-AADE-CF21E3957A75}" presName="composite" presStyleCnt="0"/>
      <dgm:spPr/>
    </dgm:pt>
    <dgm:pt modelId="{D800262E-7231-4C19-A90C-070CA5185A7F}" type="pres">
      <dgm:prSet presAssocID="{8FBF2E9E-9425-47D0-AADE-CF21E3957A7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089DA5-68B7-4069-BE6F-C974AE6EBCA5}" type="pres">
      <dgm:prSet presAssocID="{8FBF2E9E-9425-47D0-AADE-CF21E3957A7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41D786-48F9-4371-9897-9FC51AE827E9}" type="pres">
      <dgm:prSet presAssocID="{B0BA86F3-33AF-42DE-A212-379B791EE832}" presName="sp" presStyleCnt="0"/>
      <dgm:spPr/>
    </dgm:pt>
    <dgm:pt modelId="{73F4F8E5-9CA0-4303-A58C-5373D1CA640A}" type="pres">
      <dgm:prSet presAssocID="{E31FABDC-A306-4948-B84E-3CC372799F03}" presName="composite" presStyleCnt="0"/>
      <dgm:spPr/>
    </dgm:pt>
    <dgm:pt modelId="{D4F3FE4F-E945-46D1-8B34-72C056B7F903}" type="pres">
      <dgm:prSet presAssocID="{E31FABDC-A306-4948-B84E-3CC372799F0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9941E-85D7-45E0-97D8-EDA133EA366B}" type="pres">
      <dgm:prSet presAssocID="{E31FABDC-A306-4948-B84E-3CC372799F0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83D149-E9EB-42B2-B94B-86C4B8A120B0}" srcId="{790AB122-1B53-4864-B9ED-6E87C7287F88}" destId="{2572A855-50B8-4DFB-9298-A3EC7C17F08C}" srcOrd="0" destOrd="0" parTransId="{E2029EB2-AADD-4C8E-9B81-032C6A776A42}" sibTransId="{7DA0C5BB-5EC6-4957-8E37-FC7AAC6F7318}"/>
    <dgm:cxn modelId="{DCDAC477-F4B7-4FB2-B5F4-0842C291C6B4}" type="presOf" srcId="{5794055A-0BFE-40AB-AE7F-78988A4BBA16}" destId="{2D92BAAF-0855-43EE-A574-8BFDE9EDD1B9}" srcOrd="0" destOrd="0" presId="urn:microsoft.com/office/officeart/2005/8/layout/chevron2"/>
    <dgm:cxn modelId="{DF06391C-F4A1-4B45-861E-33C0C183E33D}" type="presOf" srcId="{8FBF2E9E-9425-47D0-AADE-CF21E3957A75}" destId="{D800262E-7231-4C19-A90C-070CA5185A7F}" srcOrd="0" destOrd="0" presId="urn:microsoft.com/office/officeart/2005/8/layout/chevron2"/>
    <dgm:cxn modelId="{C3DD5BDF-2D83-4A63-9A91-939009D64544}" type="presOf" srcId="{E31FABDC-A306-4948-B84E-3CC372799F03}" destId="{D4F3FE4F-E945-46D1-8B34-72C056B7F903}" srcOrd="0" destOrd="0" presId="urn:microsoft.com/office/officeart/2005/8/layout/chevron2"/>
    <dgm:cxn modelId="{0C9E139E-AC80-435A-B239-61C7E9BD8B03}" srcId="{5794055A-0BFE-40AB-AE7F-78988A4BBA16}" destId="{E31FABDC-A306-4948-B84E-3CC372799F03}" srcOrd="2" destOrd="0" parTransId="{70FF7D60-2832-40FA-BA35-9D292E254D83}" sibTransId="{4805E169-F741-470A-95C1-0560BF826C34}"/>
    <dgm:cxn modelId="{E29612B5-DF6A-441D-826D-B26C877FEDB2}" type="presOf" srcId="{790AB122-1B53-4864-B9ED-6E87C7287F88}" destId="{E5DF5CF5-7D32-4F8D-905A-777B4BD9F609}" srcOrd="0" destOrd="0" presId="urn:microsoft.com/office/officeart/2005/8/layout/chevron2"/>
    <dgm:cxn modelId="{0EA846EF-670A-4437-99BB-114E9C111A9F}" type="presOf" srcId="{6123DEC7-0AC3-4C72-A405-28D6C6DFE259}" destId="{7BF9941E-85D7-45E0-97D8-EDA133EA366B}" srcOrd="0" destOrd="0" presId="urn:microsoft.com/office/officeart/2005/8/layout/chevron2"/>
    <dgm:cxn modelId="{FDA6A0EF-CE9F-4302-8FF2-3606721676ED}" srcId="{5794055A-0BFE-40AB-AE7F-78988A4BBA16}" destId="{8FBF2E9E-9425-47D0-AADE-CF21E3957A75}" srcOrd="1" destOrd="0" parTransId="{8EDAA3CD-BC90-494A-9AD7-B40D2B993BE9}" sibTransId="{B0BA86F3-33AF-42DE-A212-379B791EE832}"/>
    <dgm:cxn modelId="{988069F7-E78D-48A6-B104-20B79FDAC9C4}" srcId="{5794055A-0BFE-40AB-AE7F-78988A4BBA16}" destId="{790AB122-1B53-4864-B9ED-6E87C7287F88}" srcOrd="0" destOrd="0" parTransId="{11172468-29FE-4660-95B8-D7812F7B148D}" sibTransId="{D2EBC15B-C573-4697-A976-F7934D90EC69}"/>
    <dgm:cxn modelId="{C92EF3DA-5EB6-4029-92EA-1C0757516A4E}" srcId="{8FBF2E9E-9425-47D0-AADE-CF21E3957A75}" destId="{112A2339-B2E9-4789-A629-C428956F968F}" srcOrd="0" destOrd="0" parTransId="{CF5575B6-DF67-45DF-98AB-69CB769F08CF}" sibTransId="{652AD924-D1D4-4263-855F-0292F061E859}"/>
    <dgm:cxn modelId="{98245519-E29C-4C82-A565-A26F427670A3}" type="presOf" srcId="{2572A855-50B8-4DFB-9298-A3EC7C17F08C}" destId="{6F5F4F70-4DF1-47EE-8CC8-39ACE31F253A}" srcOrd="0" destOrd="0" presId="urn:microsoft.com/office/officeart/2005/8/layout/chevron2"/>
    <dgm:cxn modelId="{1BECAE26-9C0C-46A3-A489-B346958989E8}" type="presOf" srcId="{112A2339-B2E9-4789-A629-C428956F968F}" destId="{C3089DA5-68B7-4069-BE6F-C974AE6EBCA5}" srcOrd="0" destOrd="0" presId="urn:microsoft.com/office/officeart/2005/8/layout/chevron2"/>
    <dgm:cxn modelId="{298A96C8-A87D-4A8D-A165-C3117DCF74EE}" srcId="{E31FABDC-A306-4948-B84E-3CC372799F03}" destId="{6123DEC7-0AC3-4C72-A405-28D6C6DFE259}" srcOrd="0" destOrd="0" parTransId="{08D228E8-4719-4E87-B688-FCC90948FF9E}" sibTransId="{FA50D3DC-520C-4E18-BAE7-45EA7A14E646}"/>
    <dgm:cxn modelId="{4779E6B6-9415-425C-8C91-83723AE787CF}" type="presParOf" srcId="{2D92BAAF-0855-43EE-A574-8BFDE9EDD1B9}" destId="{58052D69-0C30-4C95-9C6B-9A2786A0F314}" srcOrd="0" destOrd="0" presId="urn:microsoft.com/office/officeart/2005/8/layout/chevron2"/>
    <dgm:cxn modelId="{F706E459-BEDE-4260-9E3B-3ABE3A5CBC2A}" type="presParOf" srcId="{58052D69-0C30-4C95-9C6B-9A2786A0F314}" destId="{E5DF5CF5-7D32-4F8D-905A-777B4BD9F609}" srcOrd="0" destOrd="0" presId="urn:microsoft.com/office/officeart/2005/8/layout/chevron2"/>
    <dgm:cxn modelId="{32F0E1D7-52F6-4FD2-96A9-03C4368635A5}" type="presParOf" srcId="{58052D69-0C30-4C95-9C6B-9A2786A0F314}" destId="{6F5F4F70-4DF1-47EE-8CC8-39ACE31F253A}" srcOrd="1" destOrd="0" presId="urn:microsoft.com/office/officeart/2005/8/layout/chevron2"/>
    <dgm:cxn modelId="{6487B3AB-3A78-4303-8330-27293090F555}" type="presParOf" srcId="{2D92BAAF-0855-43EE-A574-8BFDE9EDD1B9}" destId="{47B918F8-764B-4C17-A089-C0216D8C431A}" srcOrd="1" destOrd="0" presId="urn:microsoft.com/office/officeart/2005/8/layout/chevron2"/>
    <dgm:cxn modelId="{E110BB63-3D53-48B5-82D8-C94AEF184AF7}" type="presParOf" srcId="{2D92BAAF-0855-43EE-A574-8BFDE9EDD1B9}" destId="{93F8B744-9338-4EE6-93E9-DC8905A5FEAC}" srcOrd="2" destOrd="0" presId="urn:microsoft.com/office/officeart/2005/8/layout/chevron2"/>
    <dgm:cxn modelId="{31A586FA-D9AF-420C-9493-5CF16D4FF970}" type="presParOf" srcId="{93F8B744-9338-4EE6-93E9-DC8905A5FEAC}" destId="{D800262E-7231-4C19-A90C-070CA5185A7F}" srcOrd="0" destOrd="0" presId="urn:microsoft.com/office/officeart/2005/8/layout/chevron2"/>
    <dgm:cxn modelId="{45D882B0-AFD6-4A35-8CE7-E4B4DAC0E845}" type="presParOf" srcId="{93F8B744-9338-4EE6-93E9-DC8905A5FEAC}" destId="{C3089DA5-68B7-4069-BE6F-C974AE6EBCA5}" srcOrd="1" destOrd="0" presId="urn:microsoft.com/office/officeart/2005/8/layout/chevron2"/>
    <dgm:cxn modelId="{329405C7-E97E-4FC5-BD3C-977BAECE4B61}" type="presParOf" srcId="{2D92BAAF-0855-43EE-A574-8BFDE9EDD1B9}" destId="{2141D786-48F9-4371-9897-9FC51AE827E9}" srcOrd="3" destOrd="0" presId="urn:microsoft.com/office/officeart/2005/8/layout/chevron2"/>
    <dgm:cxn modelId="{D94246FF-7082-4BDA-A28E-149C1A79B78F}" type="presParOf" srcId="{2D92BAAF-0855-43EE-A574-8BFDE9EDD1B9}" destId="{73F4F8E5-9CA0-4303-A58C-5373D1CA640A}" srcOrd="4" destOrd="0" presId="urn:microsoft.com/office/officeart/2005/8/layout/chevron2"/>
    <dgm:cxn modelId="{3AEBBB75-33D1-447F-A970-D64323BD98F4}" type="presParOf" srcId="{73F4F8E5-9CA0-4303-A58C-5373D1CA640A}" destId="{D4F3FE4F-E945-46D1-8B34-72C056B7F903}" srcOrd="0" destOrd="0" presId="urn:microsoft.com/office/officeart/2005/8/layout/chevron2"/>
    <dgm:cxn modelId="{09833BF7-37E6-41EA-84D6-E071650AD19C}" type="presParOf" srcId="{73F4F8E5-9CA0-4303-A58C-5373D1CA640A}" destId="{7BF9941E-85D7-45E0-97D8-EDA133EA366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2A418D4-7A2C-47F2-A04F-96B4D93ADFA5}" type="doc">
      <dgm:prSet loTypeId="urn:microsoft.com/office/officeart/2005/8/layout/lProcess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AC66A9-9586-4630-9C1F-3C6795F234FD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Процесс и экспозиция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DDCC89C3-C014-4D81-B2C0-809EABE313E6}" type="parTrans" cxnId="{5DDA8A31-D7F8-4E71-8A7C-CA0A2332AECE}">
      <dgm:prSet/>
      <dgm:spPr/>
      <dgm:t>
        <a:bodyPr/>
        <a:lstStyle/>
        <a:p>
          <a:endParaRPr lang="ru-RU"/>
        </a:p>
      </dgm:t>
    </dgm:pt>
    <dgm:pt modelId="{F393F051-69C0-4194-AD80-92CDD8C62DDF}" type="sibTrans" cxnId="{5DDA8A31-D7F8-4E71-8A7C-CA0A2332AECE}">
      <dgm:prSet/>
      <dgm:spPr/>
      <dgm:t>
        <a:bodyPr/>
        <a:lstStyle/>
        <a:p>
          <a:endParaRPr lang="ru-RU"/>
        </a:p>
      </dgm:t>
    </dgm:pt>
    <dgm:pt modelId="{ACB909F8-37A4-4813-AC28-BEB1C2602C1F}">
      <dgm:prSet phldrT="[Текст]"/>
      <dgm:spPr/>
      <dgm:t>
        <a:bodyPr/>
        <a:lstStyle/>
        <a:p>
          <a:r>
            <a:rPr lang="ru-RU" dirty="0" smtClean="0"/>
            <a:t>Это </a:t>
          </a:r>
          <a:r>
            <a:rPr lang="ru-RU" dirty="0" smtClean="0"/>
            <a:t>прохождение этапов, выполнение действий, решение возникающих проблем</a:t>
          </a:r>
          <a:endParaRPr lang="ru-RU" dirty="0"/>
        </a:p>
      </dgm:t>
    </dgm:pt>
    <dgm:pt modelId="{47ED926A-040A-4D1A-B235-4023BA58DBCF}" type="parTrans" cxnId="{7ABFA74D-A3AC-40D1-972C-B96486D12281}">
      <dgm:prSet/>
      <dgm:spPr/>
      <dgm:t>
        <a:bodyPr/>
        <a:lstStyle/>
        <a:p>
          <a:endParaRPr lang="ru-RU"/>
        </a:p>
      </dgm:t>
    </dgm:pt>
    <dgm:pt modelId="{4328EED6-DC8C-4A91-A5C4-FFC91F6D0367}" type="sibTrans" cxnId="{7ABFA74D-A3AC-40D1-972C-B96486D12281}">
      <dgm:prSet/>
      <dgm:spPr/>
      <dgm:t>
        <a:bodyPr/>
        <a:lstStyle/>
        <a:p>
          <a:endParaRPr lang="ru-RU"/>
        </a:p>
      </dgm:t>
    </dgm:pt>
    <dgm:pt modelId="{71A713C5-0A87-4F27-AAA3-5014E260700C}">
      <dgm:prSet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Завершение</a:t>
          </a:r>
        </a:p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Эпилог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17503F7B-6811-47D4-9417-521BC0E29423}" type="parTrans" cxnId="{C71AD495-F24F-4C51-9CE9-7B3429BE7BB7}">
      <dgm:prSet/>
      <dgm:spPr/>
      <dgm:t>
        <a:bodyPr/>
        <a:lstStyle/>
        <a:p>
          <a:endParaRPr lang="ru-RU"/>
        </a:p>
      </dgm:t>
    </dgm:pt>
    <dgm:pt modelId="{E28A9E22-8F4F-4DD4-8A0E-EEF66A65803C}" type="sibTrans" cxnId="{C71AD495-F24F-4C51-9CE9-7B3429BE7BB7}">
      <dgm:prSet/>
      <dgm:spPr/>
      <dgm:t>
        <a:bodyPr/>
        <a:lstStyle/>
        <a:p>
          <a:endParaRPr lang="ru-RU"/>
        </a:p>
      </dgm:t>
    </dgm:pt>
    <dgm:pt modelId="{C0591A38-3A98-4E37-A392-43B796368F3B}">
      <dgm:prSet/>
      <dgm:spPr/>
      <dgm:t>
        <a:bodyPr/>
        <a:lstStyle/>
        <a:p>
          <a:r>
            <a:rPr lang="ru-RU" dirty="0" smtClean="0"/>
            <a:t>Подводятся итоги и награждение победителей</a:t>
          </a:r>
          <a:endParaRPr lang="ru-RU" dirty="0"/>
        </a:p>
      </dgm:t>
    </dgm:pt>
    <dgm:pt modelId="{288A048D-39BA-49BC-A55C-9367E0BCAAAF}" type="parTrans" cxnId="{D8428B52-7D59-483B-8C23-B0F7CDC1FBB7}">
      <dgm:prSet/>
      <dgm:spPr/>
      <dgm:t>
        <a:bodyPr/>
        <a:lstStyle/>
        <a:p>
          <a:endParaRPr lang="ru-RU"/>
        </a:p>
      </dgm:t>
    </dgm:pt>
    <dgm:pt modelId="{FC8C375B-7408-4C26-8E29-277D363B0DAD}" type="sibTrans" cxnId="{D8428B52-7D59-483B-8C23-B0F7CDC1FBB7}">
      <dgm:prSet/>
      <dgm:spPr/>
      <dgm:t>
        <a:bodyPr/>
        <a:lstStyle/>
        <a:p>
          <a:endParaRPr lang="ru-RU"/>
        </a:p>
      </dgm:t>
    </dgm:pt>
    <dgm:pt modelId="{50C78268-A36F-4657-A719-C08CF4D839AC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Задание или пролог</a:t>
          </a:r>
          <a:endParaRPr lang="ru-RU" sz="3200" dirty="0">
            <a:latin typeface="Times New Roman" pitchFamily="18" charset="0"/>
            <a:cs typeface="Times New Roman" pitchFamily="18" charset="0"/>
          </a:endParaRPr>
        </a:p>
      </dgm:t>
    </dgm:pt>
    <dgm:pt modelId="{D19BBBD0-BD49-4737-AD99-383186B956DC}" type="sibTrans" cxnId="{5F239BC7-72EF-45AE-940C-9F74294B578E}">
      <dgm:prSet/>
      <dgm:spPr/>
      <dgm:t>
        <a:bodyPr/>
        <a:lstStyle/>
        <a:p>
          <a:endParaRPr lang="ru-RU"/>
        </a:p>
      </dgm:t>
    </dgm:pt>
    <dgm:pt modelId="{AEAE9E74-4167-4A2C-8DEB-337BF853E060}" type="parTrans" cxnId="{5F239BC7-72EF-45AE-940C-9F74294B578E}">
      <dgm:prSet/>
      <dgm:spPr/>
      <dgm:t>
        <a:bodyPr/>
        <a:lstStyle/>
        <a:p>
          <a:endParaRPr lang="ru-RU"/>
        </a:p>
      </dgm:t>
    </dgm:pt>
    <dgm:pt modelId="{E17C225B-D26B-4283-BDF6-8031E4D838A1}">
      <dgm:prSet phldrT="[Текст]"/>
      <dgm:spPr/>
      <dgm:t>
        <a:bodyPr/>
        <a:lstStyle/>
        <a:p>
          <a:r>
            <a:rPr lang="ru-RU" dirty="0" smtClean="0"/>
            <a:t>Здесь</a:t>
          </a:r>
          <a:r>
            <a:rPr lang="ru-RU" baseline="0" dirty="0" smtClean="0"/>
            <a:t> происходит знакомство с сюжетом и распределение ролей</a:t>
          </a:r>
          <a:endParaRPr lang="ru-RU" dirty="0"/>
        </a:p>
      </dgm:t>
    </dgm:pt>
    <dgm:pt modelId="{AE6D9F07-7E0B-4252-BE49-CB5FC59DDE41}" type="sibTrans" cxnId="{F757A517-57E2-42FA-9CE8-9254512EBFB2}">
      <dgm:prSet/>
      <dgm:spPr/>
      <dgm:t>
        <a:bodyPr/>
        <a:lstStyle/>
        <a:p>
          <a:endParaRPr lang="ru-RU"/>
        </a:p>
      </dgm:t>
    </dgm:pt>
    <dgm:pt modelId="{48499E71-C85B-469C-BBD1-161329713C77}" type="parTrans" cxnId="{F757A517-57E2-42FA-9CE8-9254512EBFB2}">
      <dgm:prSet/>
      <dgm:spPr/>
      <dgm:t>
        <a:bodyPr/>
        <a:lstStyle/>
        <a:p>
          <a:endParaRPr lang="ru-RU"/>
        </a:p>
      </dgm:t>
    </dgm:pt>
    <dgm:pt modelId="{33D70423-6ACC-4AF2-82CB-F7DCF1C8839F}" type="pres">
      <dgm:prSet presAssocID="{02A418D4-7A2C-47F2-A04F-96B4D93ADFA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7B9362-6759-4F73-812A-E18CA662C789}" type="pres">
      <dgm:prSet presAssocID="{50C78268-A36F-4657-A719-C08CF4D839AC}" presName="compNode" presStyleCnt="0"/>
      <dgm:spPr/>
    </dgm:pt>
    <dgm:pt modelId="{12949CD7-7F46-442A-AF8C-21B93203A3D2}" type="pres">
      <dgm:prSet presAssocID="{50C78268-A36F-4657-A719-C08CF4D839AC}" presName="aNode" presStyleLbl="bgShp" presStyleIdx="0" presStyleCnt="3"/>
      <dgm:spPr/>
      <dgm:t>
        <a:bodyPr/>
        <a:lstStyle/>
        <a:p>
          <a:endParaRPr lang="ru-RU"/>
        </a:p>
      </dgm:t>
    </dgm:pt>
    <dgm:pt modelId="{E1C58C61-9E17-4C79-970B-4333F56B0549}" type="pres">
      <dgm:prSet presAssocID="{50C78268-A36F-4657-A719-C08CF4D839AC}" presName="textNode" presStyleLbl="bgShp" presStyleIdx="0" presStyleCnt="3"/>
      <dgm:spPr/>
      <dgm:t>
        <a:bodyPr/>
        <a:lstStyle/>
        <a:p>
          <a:endParaRPr lang="ru-RU"/>
        </a:p>
      </dgm:t>
    </dgm:pt>
    <dgm:pt modelId="{B3C91549-551E-489E-9B6B-A780DDDBF303}" type="pres">
      <dgm:prSet presAssocID="{50C78268-A36F-4657-A719-C08CF4D839AC}" presName="compChildNode" presStyleCnt="0"/>
      <dgm:spPr/>
    </dgm:pt>
    <dgm:pt modelId="{59D8F6B5-92B3-4287-81DE-EF7D4EEE0770}" type="pres">
      <dgm:prSet presAssocID="{50C78268-A36F-4657-A719-C08CF4D839AC}" presName="theInnerList" presStyleCnt="0"/>
      <dgm:spPr/>
    </dgm:pt>
    <dgm:pt modelId="{6768BFBB-7A68-42FD-8DDB-AB346E433D20}" type="pres">
      <dgm:prSet presAssocID="{E17C225B-D26B-4283-BDF6-8031E4D838A1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763236-44A7-40D0-B14F-4757470F33A1}" type="pres">
      <dgm:prSet presAssocID="{50C78268-A36F-4657-A719-C08CF4D839AC}" presName="aSpace" presStyleCnt="0"/>
      <dgm:spPr/>
    </dgm:pt>
    <dgm:pt modelId="{C6197786-FDFC-40E9-A704-5F36C6D71FF7}" type="pres">
      <dgm:prSet presAssocID="{F7AC66A9-9586-4630-9C1F-3C6795F234FD}" presName="compNode" presStyleCnt="0"/>
      <dgm:spPr/>
    </dgm:pt>
    <dgm:pt modelId="{3D543EC1-749F-4FAA-BB6A-6673A6E203AC}" type="pres">
      <dgm:prSet presAssocID="{F7AC66A9-9586-4630-9C1F-3C6795F234FD}" presName="aNode" presStyleLbl="bgShp" presStyleIdx="1" presStyleCnt="3"/>
      <dgm:spPr/>
      <dgm:t>
        <a:bodyPr/>
        <a:lstStyle/>
        <a:p>
          <a:endParaRPr lang="ru-RU"/>
        </a:p>
      </dgm:t>
    </dgm:pt>
    <dgm:pt modelId="{C66CF267-3609-44DB-96D6-E59CDF08B9EA}" type="pres">
      <dgm:prSet presAssocID="{F7AC66A9-9586-4630-9C1F-3C6795F234FD}" presName="textNode" presStyleLbl="bgShp" presStyleIdx="1" presStyleCnt="3"/>
      <dgm:spPr/>
      <dgm:t>
        <a:bodyPr/>
        <a:lstStyle/>
        <a:p>
          <a:endParaRPr lang="ru-RU"/>
        </a:p>
      </dgm:t>
    </dgm:pt>
    <dgm:pt modelId="{135AE79B-7C42-4696-B581-DF80B1015249}" type="pres">
      <dgm:prSet presAssocID="{F7AC66A9-9586-4630-9C1F-3C6795F234FD}" presName="compChildNode" presStyleCnt="0"/>
      <dgm:spPr/>
    </dgm:pt>
    <dgm:pt modelId="{6F1CB4CC-A62A-4B90-AC64-E59707AC2509}" type="pres">
      <dgm:prSet presAssocID="{F7AC66A9-9586-4630-9C1F-3C6795F234FD}" presName="theInnerList" presStyleCnt="0"/>
      <dgm:spPr/>
    </dgm:pt>
    <dgm:pt modelId="{AA573923-A76B-4498-B8F2-5DC7B3A1D0CD}" type="pres">
      <dgm:prSet presAssocID="{ACB909F8-37A4-4813-AC28-BEB1C2602C1F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173AEB-DD8D-472D-970F-636BC2A80F11}" type="pres">
      <dgm:prSet presAssocID="{F7AC66A9-9586-4630-9C1F-3C6795F234FD}" presName="aSpace" presStyleCnt="0"/>
      <dgm:spPr/>
    </dgm:pt>
    <dgm:pt modelId="{553B97A2-99BF-4B4B-93EB-F36FDE3CB13D}" type="pres">
      <dgm:prSet presAssocID="{71A713C5-0A87-4F27-AAA3-5014E260700C}" presName="compNode" presStyleCnt="0"/>
      <dgm:spPr/>
    </dgm:pt>
    <dgm:pt modelId="{5C3BA571-149F-4CAC-8264-C0A400E31B0E}" type="pres">
      <dgm:prSet presAssocID="{71A713C5-0A87-4F27-AAA3-5014E260700C}" presName="aNode" presStyleLbl="bgShp" presStyleIdx="2" presStyleCnt="3"/>
      <dgm:spPr/>
      <dgm:t>
        <a:bodyPr/>
        <a:lstStyle/>
        <a:p>
          <a:endParaRPr lang="ru-RU"/>
        </a:p>
      </dgm:t>
    </dgm:pt>
    <dgm:pt modelId="{2BA6D33B-1D44-4A5C-8997-DF4139F1FE32}" type="pres">
      <dgm:prSet presAssocID="{71A713C5-0A87-4F27-AAA3-5014E260700C}" presName="textNode" presStyleLbl="bgShp" presStyleIdx="2" presStyleCnt="3"/>
      <dgm:spPr/>
      <dgm:t>
        <a:bodyPr/>
        <a:lstStyle/>
        <a:p>
          <a:endParaRPr lang="ru-RU"/>
        </a:p>
      </dgm:t>
    </dgm:pt>
    <dgm:pt modelId="{30B44A6D-2AFC-4761-AAF2-731D8D1CFAA5}" type="pres">
      <dgm:prSet presAssocID="{71A713C5-0A87-4F27-AAA3-5014E260700C}" presName="compChildNode" presStyleCnt="0"/>
      <dgm:spPr/>
    </dgm:pt>
    <dgm:pt modelId="{48D6EDBE-C56B-4001-B815-C73D4BBA21A3}" type="pres">
      <dgm:prSet presAssocID="{71A713C5-0A87-4F27-AAA3-5014E260700C}" presName="theInnerList" presStyleCnt="0"/>
      <dgm:spPr/>
    </dgm:pt>
    <dgm:pt modelId="{18EA3EE1-F914-4722-8265-634D757AAB38}" type="pres">
      <dgm:prSet presAssocID="{C0591A38-3A98-4E37-A392-43B796368F3B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1AD495-F24F-4C51-9CE9-7B3429BE7BB7}" srcId="{02A418D4-7A2C-47F2-A04F-96B4D93ADFA5}" destId="{71A713C5-0A87-4F27-AAA3-5014E260700C}" srcOrd="2" destOrd="0" parTransId="{17503F7B-6811-47D4-9417-521BC0E29423}" sibTransId="{E28A9E22-8F4F-4DD4-8A0E-EEF66A65803C}"/>
    <dgm:cxn modelId="{5F239BC7-72EF-45AE-940C-9F74294B578E}" srcId="{02A418D4-7A2C-47F2-A04F-96B4D93ADFA5}" destId="{50C78268-A36F-4657-A719-C08CF4D839AC}" srcOrd="0" destOrd="0" parTransId="{AEAE9E74-4167-4A2C-8DEB-337BF853E060}" sibTransId="{D19BBBD0-BD49-4737-AD99-383186B956DC}"/>
    <dgm:cxn modelId="{F757A517-57E2-42FA-9CE8-9254512EBFB2}" srcId="{50C78268-A36F-4657-A719-C08CF4D839AC}" destId="{E17C225B-D26B-4283-BDF6-8031E4D838A1}" srcOrd="0" destOrd="0" parTransId="{48499E71-C85B-469C-BBD1-161329713C77}" sibTransId="{AE6D9F07-7E0B-4252-BE49-CB5FC59DDE41}"/>
    <dgm:cxn modelId="{16B7B267-8081-4C49-8007-6AFE6BE82728}" type="presOf" srcId="{ACB909F8-37A4-4813-AC28-BEB1C2602C1F}" destId="{AA573923-A76B-4498-B8F2-5DC7B3A1D0CD}" srcOrd="0" destOrd="0" presId="urn:microsoft.com/office/officeart/2005/8/layout/lProcess2"/>
    <dgm:cxn modelId="{7ABFA74D-A3AC-40D1-972C-B96486D12281}" srcId="{F7AC66A9-9586-4630-9C1F-3C6795F234FD}" destId="{ACB909F8-37A4-4813-AC28-BEB1C2602C1F}" srcOrd="0" destOrd="0" parTransId="{47ED926A-040A-4D1A-B235-4023BA58DBCF}" sibTransId="{4328EED6-DC8C-4A91-A5C4-FFC91F6D0367}"/>
    <dgm:cxn modelId="{1EC59089-57E1-498B-AD43-6C411BAF46D4}" type="presOf" srcId="{71A713C5-0A87-4F27-AAA3-5014E260700C}" destId="{2BA6D33B-1D44-4A5C-8997-DF4139F1FE32}" srcOrd="1" destOrd="0" presId="urn:microsoft.com/office/officeart/2005/8/layout/lProcess2"/>
    <dgm:cxn modelId="{A43B7C83-EC44-4945-9BF7-96DB20CB22C9}" type="presOf" srcId="{C0591A38-3A98-4E37-A392-43B796368F3B}" destId="{18EA3EE1-F914-4722-8265-634D757AAB38}" srcOrd="0" destOrd="0" presId="urn:microsoft.com/office/officeart/2005/8/layout/lProcess2"/>
    <dgm:cxn modelId="{319637D8-E626-48B9-818C-8BC4FAEE40C5}" type="presOf" srcId="{50C78268-A36F-4657-A719-C08CF4D839AC}" destId="{E1C58C61-9E17-4C79-970B-4333F56B0549}" srcOrd="1" destOrd="0" presId="urn:microsoft.com/office/officeart/2005/8/layout/lProcess2"/>
    <dgm:cxn modelId="{9289098A-4AC0-4F1A-BA69-44C258D2CF9E}" type="presOf" srcId="{F7AC66A9-9586-4630-9C1F-3C6795F234FD}" destId="{C66CF267-3609-44DB-96D6-E59CDF08B9EA}" srcOrd="1" destOrd="0" presId="urn:microsoft.com/office/officeart/2005/8/layout/lProcess2"/>
    <dgm:cxn modelId="{D8428B52-7D59-483B-8C23-B0F7CDC1FBB7}" srcId="{71A713C5-0A87-4F27-AAA3-5014E260700C}" destId="{C0591A38-3A98-4E37-A392-43B796368F3B}" srcOrd="0" destOrd="0" parTransId="{288A048D-39BA-49BC-A55C-9367E0BCAAAF}" sibTransId="{FC8C375B-7408-4C26-8E29-277D363B0DAD}"/>
    <dgm:cxn modelId="{601D3F6C-A26C-4E92-8C4F-6B07A21A3B27}" type="presOf" srcId="{F7AC66A9-9586-4630-9C1F-3C6795F234FD}" destId="{3D543EC1-749F-4FAA-BB6A-6673A6E203AC}" srcOrd="0" destOrd="0" presId="urn:microsoft.com/office/officeart/2005/8/layout/lProcess2"/>
    <dgm:cxn modelId="{A911C4EB-9D06-43D3-B017-215F97A77DD4}" type="presOf" srcId="{02A418D4-7A2C-47F2-A04F-96B4D93ADFA5}" destId="{33D70423-6ACC-4AF2-82CB-F7DCF1C8839F}" srcOrd="0" destOrd="0" presId="urn:microsoft.com/office/officeart/2005/8/layout/lProcess2"/>
    <dgm:cxn modelId="{5DDA8A31-D7F8-4E71-8A7C-CA0A2332AECE}" srcId="{02A418D4-7A2C-47F2-A04F-96B4D93ADFA5}" destId="{F7AC66A9-9586-4630-9C1F-3C6795F234FD}" srcOrd="1" destOrd="0" parTransId="{DDCC89C3-C014-4D81-B2C0-809EABE313E6}" sibTransId="{F393F051-69C0-4194-AD80-92CDD8C62DDF}"/>
    <dgm:cxn modelId="{539D2B9A-4E37-4D0D-A3E0-598DB004A12C}" type="presOf" srcId="{E17C225B-D26B-4283-BDF6-8031E4D838A1}" destId="{6768BFBB-7A68-42FD-8DDB-AB346E433D20}" srcOrd="0" destOrd="0" presId="urn:microsoft.com/office/officeart/2005/8/layout/lProcess2"/>
    <dgm:cxn modelId="{D2E5BE17-692B-42BB-8A43-1E35C55D2E32}" type="presOf" srcId="{50C78268-A36F-4657-A719-C08CF4D839AC}" destId="{12949CD7-7F46-442A-AF8C-21B93203A3D2}" srcOrd="0" destOrd="0" presId="urn:microsoft.com/office/officeart/2005/8/layout/lProcess2"/>
    <dgm:cxn modelId="{EE52021D-103D-4B8D-9FAF-9FC962701C23}" type="presOf" srcId="{71A713C5-0A87-4F27-AAA3-5014E260700C}" destId="{5C3BA571-149F-4CAC-8264-C0A400E31B0E}" srcOrd="0" destOrd="0" presId="urn:microsoft.com/office/officeart/2005/8/layout/lProcess2"/>
    <dgm:cxn modelId="{990CFC51-AF43-4A0C-A138-4C5835DD5D44}" type="presParOf" srcId="{33D70423-6ACC-4AF2-82CB-F7DCF1C8839F}" destId="{5C7B9362-6759-4F73-812A-E18CA662C789}" srcOrd="0" destOrd="0" presId="urn:microsoft.com/office/officeart/2005/8/layout/lProcess2"/>
    <dgm:cxn modelId="{BDE46F8E-9EFC-4A78-9601-FCFC5652B47D}" type="presParOf" srcId="{5C7B9362-6759-4F73-812A-E18CA662C789}" destId="{12949CD7-7F46-442A-AF8C-21B93203A3D2}" srcOrd="0" destOrd="0" presId="urn:microsoft.com/office/officeart/2005/8/layout/lProcess2"/>
    <dgm:cxn modelId="{470E62B8-033A-413A-8E55-4FD32B2575F7}" type="presParOf" srcId="{5C7B9362-6759-4F73-812A-E18CA662C789}" destId="{E1C58C61-9E17-4C79-970B-4333F56B0549}" srcOrd="1" destOrd="0" presId="urn:microsoft.com/office/officeart/2005/8/layout/lProcess2"/>
    <dgm:cxn modelId="{00D4C8C3-C296-478F-B6C7-2EC42119C11D}" type="presParOf" srcId="{5C7B9362-6759-4F73-812A-E18CA662C789}" destId="{B3C91549-551E-489E-9B6B-A780DDDBF303}" srcOrd="2" destOrd="0" presId="urn:microsoft.com/office/officeart/2005/8/layout/lProcess2"/>
    <dgm:cxn modelId="{991BDE39-AD08-4356-812B-AD1F311CC5C3}" type="presParOf" srcId="{B3C91549-551E-489E-9B6B-A780DDDBF303}" destId="{59D8F6B5-92B3-4287-81DE-EF7D4EEE0770}" srcOrd="0" destOrd="0" presId="urn:microsoft.com/office/officeart/2005/8/layout/lProcess2"/>
    <dgm:cxn modelId="{C2E5CA4F-DE2A-45A9-80AA-0FA4757E95FD}" type="presParOf" srcId="{59D8F6B5-92B3-4287-81DE-EF7D4EEE0770}" destId="{6768BFBB-7A68-42FD-8DDB-AB346E433D20}" srcOrd="0" destOrd="0" presId="urn:microsoft.com/office/officeart/2005/8/layout/lProcess2"/>
    <dgm:cxn modelId="{0C26FC6E-2354-4A5B-B28D-0D004FABC7C8}" type="presParOf" srcId="{33D70423-6ACC-4AF2-82CB-F7DCF1C8839F}" destId="{8A763236-44A7-40D0-B14F-4757470F33A1}" srcOrd="1" destOrd="0" presId="urn:microsoft.com/office/officeart/2005/8/layout/lProcess2"/>
    <dgm:cxn modelId="{754F65AB-F174-4524-9323-673B1309748A}" type="presParOf" srcId="{33D70423-6ACC-4AF2-82CB-F7DCF1C8839F}" destId="{C6197786-FDFC-40E9-A704-5F36C6D71FF7}" srcOrd="2" destOrd="0" presId="urn:microsoft.com/office/officeart/2005/8/layout/lProcess2"/>
    <dgm:cxn modelId="{356874C5-660D-47D8-BC99-B4145AED3F89}" type="presParOf" srcId="{C6197786-FDFC-40E9-A704-5F36C6D71FF7}" destId="{3D543EC1-749F-4FAA-BB6A-6673A6E203AC}" srcOrd="0" destOrd="0" presId="urn:microsoft.com/office/officeart/2005/8/layout/lProcess2"/>
    <dgm:cxn modelId="{41543B5A-E8A3-43E1-92A4-947E9B38B55B}" type="presParOf" srcId="{C6197786-FDFC-40E9-A704-5F36C6D71FF7}" destId="{C66CF267-3609-44DB-96D6-E59CDF08B9EA}" srcOrd="1" destOrd="0" presId="urn:microsoft.com/office/officeart/2005/8/layout/lProcess2"/>
    <dgm:cxn modelId="{07F4545A-7A7F-4413-B81C-12A3869D462D}" type="presParOf" srcId="{C6197786-FDFC-40E9-A704-5F36C6D71FF7}" destId="{135AE79B-7C42-4696-B581-DF80B1015249}" srcOrd="2" destOrd="0" presId="urn:microsoft.com/office/officeart/2005/8/layout/lProcess2"/>
    <dgm:cxn modelId="{7F4865D6-32D5-48AE-8704-1B8276413555}" type="presParOf" srcId="{135AE79B-7C42-4696-B581-DF80B1015249}" destId="{6F1CB4CC-A62A-4B90-AC64-E59707AC2509}" srcOrd="0" destOrd="0" presId="urn:microsoft.com/office/officeart/2005/8/layout/lProcess2"/>
    <dgm:cxn modelId="{ABEE4ED4-2758-4024-AFFC-68C4D79E7BB2}" type="presParOf" srcId="{6F1CB4CC-A62A-4B90-AC64-E59707AC2509}" destId="{AA573923-A76B-4498-B8F2-5DC7B3A1D0CD}" srcOrd="0" destOrd="0" presId="urn:microsoft.com/office/officeart/2005/8/layout/lProcess2"/>
    <dgm:cxn modelId="{A5E69CEC-994B-4C39-9321-ECFE2296339E}" type="presParOf" srcId="{33D70423-6ACC-4AF2-82CB-F7DCF1C8839F}" destId="{42173AEB-DD8D-472D-970F-636BC2A80F11}" srcOrd="3" destOrd="0" presId="urn:microsoft.com/office/officeart/2005/8/layout/lProcess2"/>
    <dgm:cxn modelId="{ED2F9CBA-F6CC-4ACD-A7B0-3B298ECFD25E}" type="presParOf" srcId="{33D70423-6ACC-4AF2-82CB-F7DCF1C8839F}" destId="{553B97A2-99BF-4B4B-93EB-F36FDE3CB13D}" srcOrd="4" destOrd="0" presId="urn:microsoft.com/office/officeart/2005/8/layout/lProcess2"/>
    <dgm:cxn modelId="{41C47AC0-56D4-42FF-A2B3-EC5DB4807F0C}" type="presParOf" srcId="{553B97A2-99BF-4B4B-93EB-F36FDE3CB13D}" destId="{5C3BA571-149F-4CAC-8264-C0A400E31B0E}" srcOrd="0" destOrd="0" presId="urn:microsoft.com/office/officeart/2005/8/layout/lProcess2"/>
    <dgm:cxn modelId="{EF845507-032C-4CD4-81AA-78ADE8A81666}" type="presParOf" srcId="{553B97A2-99BF-4B4B-93EB-F36FDE3CB13D}" destId="{2BA6D33B-1D44-4A5C-8997-DF4139F1FE32}" srcOrd="1" destOrd="0" presId="urn:microsoft.com/office/officeart/2005/8/layout/lProcess2"/>
    <dgm:cxn modelId="{76B72848-5125-4181-A66D-A7BD246FE0D8}" type="presParOf" srcId="{553B97A2-99BF-4B4B-93EB-F36FDE3CB13D}" destId="{30B44A6D-2AFC-4761-AAF2-731D8D1CFAA5}" srcOrd="2" destOrd="0" presId="urn:microsoft.com/office/officeart/2005/8/layout/lProcess2"/>
    <dgm:cxn modelId="{17228D84-42A2-4393-8D1A-CCA95287CF21}" type="presParOf" srcId="{30B44A6D-2AFC-4761-AAF2-731D8D1CFAA5}" destId="{48D6EDBE-C56B-4001-B815-C73D4BBA21A3}" srcOrd="0" destOrd="0" presId="urn:microsoft.com/office/officeart/2005/8/layout/lProcess2"/>
    <dgm:cxn modelId="{9FAC5E79-DEFC-4923-BB25-92B65556D4CB}" type="presParOf" srcId="{48D6EDBE-C56B-4001-B815-C73D4BBA21A3}" destId="{18EA3EE1-F914-4722-8265-634D757AAB38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B326988-1C24-45DB-9AEC-890549E56689}" type="doc">
      <dgm:prSet loTypeId="urn:microsoft.com/office/officeart/2005/8/layout/radial5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113E2E-0B9F-4CD6-8A32-F55B98FBB278}">
      <dgm:prSet phldrT="[Текст]" custT="1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shape">
            <a:fillToRect l="50000" t="50000" r="50000" b="50000"/>
          </a:path>
          <a:tileRect/>
        </a:gradFill>
      </dgm:spPr>
      <dgm:t>
        <a:bodyPr/>
        <a:lstStyle/>
        <a:p>
          <a:r>
            <a:rPr lang="ru-RU" sz="3000" b="1" i="0" dirty="0" smtClean="0">
              <a:latin typeface="Times New Roman" pitchFamily="18" charset="0"/>
              <a:cs typeface="Times New Roman" pitchFamily="18" charset="0"/>
            </a:rPr>
            <a:t>Виды деятельности</a:t>
          </a:r>
          <a:endParaRPr lang="ru-RU" sz="3000" b="1" i="0" dirty="0"/>
        </a:p>
      </dgm:t>
    </dgm:pt>
    <dgm:pt modelId="{ECC6A797-A4FF-448D-9ADF-FE25CC6B9AAE}" type="parTrans" cxnId="{44533097-9F8D-4E24-A00B-6C3432ADD5CB}">
      <dgm:prSet/>
      <dgm:spPr/>
      <dgm:t>
        <a:bodyPr/>
        <a:lstStyle/>
        <a:p>
          <a:endParaRPr lang="ru-RU"/>
        </a:p>
      </dgm:t>
    </dgm:pt>
    <dgm:pt modelId="{8DFAFA47-BE59-41F1-B7BD-8005DD11FAD5}" type="sibTrans" cxnId="{44533097-9F8D-4E24-A00B-6C3432ADD5CB}">
      <dgm:prSet/>
      <dgm:spPr/>
      <dgm:t>
        <a:bodyPr/>
        <a:lstStyle/>
        <a:p>
          <a:endParaRPr lang="ru-RU"/>
        </a:p>
      </dgm:t>
    </dgm:pt>
    <dgm:pt modelId="{0814D236-60F7-45E2-BABD-5DDE7843CAE4}">
      <dgm:prSet/>
      <dgm:spPr/>
      <dgm:t>
        <a:bodyPr/>
        <a:lstStyle/>
        <a:p>
          <a:endParaRPr lang="ru-RU"/>
        </a:p>
      </dgm:t>
    </dgm:pt>
    <dgm:pt modelId="{07858AB1-5CA6-4F37-877D-8A53962C47EF}" type="parTrans" cxnId="{5AA3D636-9B0D-46B7-9FF1-696A7A3773F1}">
      <dgm:prSet/>
      <dgm:spPr/>
      <dgm:t>
        <a:bodyPr/>
        <a:lstStyle/>
        <a:p>
          <a:endParaRPr lang="ru-RU"/>
        </a:p>
      </dgm:t>
    </dgm:pt>
    <dgm:pt modelId="{F363E454-6CD4-4CC0-95EB-E31A08AFEF0C}" type="sibTrans" cxnId="{5AA3D636-9B0D-46B7-9FF1-696A7A3773F1}">
      <dgm:prSet/>
      <dgm:spPr/>
      <dgm:t>
        <a:bodyPr/>
        <a:lstStyle/>
        <a:p>
          <a:endParaRPr lang="ru-RU"/>
        </a:p>
      </dgm:t>
    </dgm:pt>
    <dgm:pt modelId="{3A9DD989-44AC-4064-A9F1-85FA7D0FFC4B}">
      <dgm:prSet custT="1"/>
      <dgm:sp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</dgm:spPr>
      <dgm:t>
        <a:bodyPr/>
        <a:lstStyle/>
        <a:p>
          <a:r>
            <a:rPr lang="ru-RU" sz="1800" dirty="0" smtClean="0"/>
            <a:t>Игровая</a:t>
          </a:r>
          <a:endParaRPr lang="ru-RU" sz="1800" dirty="0"/>
        </a:p>
      </dgm:t>
    </dgm:pt>
    <dgm:pt modelId="{0B7EAFD1-1EE5-49EF-8D01-007907520CCF}" type="parTrans" cxnId="{49148413-BD2B-44B3-8D94-30D959F33357}">
      <dgm:prSet/>
      <dgm:spPr/>
      <dgm:t>
        <a:bodyPr/>
        <a:lstStyle/>
        <a:p>
          <a:endParaRPr lang="ru-RU"/>
        </a:p>
      </dgm:t>
    </dgm:pt>
    <dgm:pt modelId="{7FC643C3-10F1-4B3C-B468-5A50BE2D94C0}" type="sibTrans" cxnId="{49148413-BD2B-44B3-8D94-30D959F33357}">
      <dgm:prSet/>
      <dgm:spPr/>
      <dgm:t>
        <a:bodyPr/>
        <a:lstStyle/>
        <a:p>
          <a:endParaRPr lang="ru-RU"/>
        </a:p>
      </dgm:t>
    </dgm:pt>
    <dgm:pt modelId="{15652601-7DA1-4FAF-B741-83951FA25868}">
      <dgm:prSet custT="1"/>
      <dgm:sp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</dgm:spPr>
      <dgm:t>
        <a:bodyPr/>
        <a:lstStyle/>
        <a:p>
          <a:r>
            <a:rPr lang="ru-RU" sz="1800" dirty="0" smtClean="0"/>
            <a:t>Коммуникативная</a:t>
          </a:r>
          <a:endParaRPr lang="ru-RU" sz="1800" dirty="0"/>
        </a:p>
      </dgm:t>
    </dgm:pt>
    <dgm:pt modelId="{037AB2AC-7704-4D45-9788-CE52D953C94D}" type="parTrans" cxnId="{A5217C27-34E9-4C57-9425-524A45B6D069}">
      <dgm:prSet/>
      <dgm:spPr/>
      <dgm:t>
        <a:bodyPr/>
        <a:lstStyle/>
        <a:p>
          <a:endParaRPr lang="ru-RU"/>
        </a:p>
      </dgm:t>
    </dgm:pt>
    <dgm:pt modelId="{CF27E5FB-8CD6-4CB7-AAFE-EB27A144F082}" type="sibTrans" cxnId="{A5217C27-34E9-4C57-9425-524A45B6D069}">
      <dgm:prSet/>
      <dgm:spPr/>
      <dgm:t>
        <a:bodyPr/>
        <a:lstStyle/>
        <a:p>
          <a:endParaRPr lang="ru-RU"/>
        </a:p>
      </dgm:t>
    </dgm:pt>
    <dgm:pt modelId="{CB9CC430-19F9-4EB7-915D-E036CB5372AF}">
      <dgm:prSet custT="1"/>
      <dgm:sp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</dgm:spPr>
      <dgm:t>
        <a:bodyPr/>
        <a:lstStyle/>
        <a:p>
          <a:r>
            <a:rPr lang="ru-RU" sz="1800" dirty="0" smtClean="0"/>
            <a:t>Изобразитель-</a:t>
          </a:r>
          <a:r>
            <a:rPr lang="ru-RU" sz="1800" dirty="0" err="1" smtClean="0"/>
            <a:t>ная</a:t>
          </a:r>
          <a:r>
            <a:rPr lang="ru-RU" sz="1800" dirty="0" smtClean="0"/>
            <a:t> </a:t>
          </a:r>
          <a:endParaRPr lang="ru-RU" sz="1800" dirty="0"/>
        </a:p>
      </dgm:t>
    </dgm:pt>
    <dgm:pt modelId="{C5B30002-DC63-4315-97F7-009D65D41E21}" type="parTrans" cxnId="{8C6201BD-97C9-4FB7-A718-5BE23C05D440}">
      <dgm:prSet/>
      <dgm:spPr/>
      <dgm:t>
        <a:bodyPr/>
        <a:lstStyle/>
        <a:p>
          <a:endParaRPr lang="ru-RU"/>
        </a:p>
      </dgm:t>
    </dgm:pt>
    <dgm:pt modelId="{4AD52129-5F55-4A4B-BCF2-82735E193763}" type="sibTrans" cxnId="{8C6201BD-97C9-4FB7-A718-5BE23C05D440}">
      <dgm:prSet/>
      <dgm:spPr/>
      <dgm:t>
        <a:bodyPr/>
        <a:lstStyle/>
        <a:p>
          <a:endParaRPr lang="ru-RU"/>
        </a:p>
      </dgm:t>
    </dgm:pt>
    <dgm:pt modelId="{521F7035-6FE9-485F-A5AF-AA729C0CB5F5}">
      <dgm:prSet custT="1"/>
      <dgm:sp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</dgm:spPr>
      <dgm:t>
        <a:bodyPr/>
        <a:lstStyle/>
        <a:p>
          <a:r>
            <a:rPr lang="ru-RU" sz="1800" dirty="0" smtClean="0"/>
            <a:t>Познавательно-исследовательская</a:t>
          </a:r>
          <a:endParaRPr lang="ru-RU" sz="1800" dirty="0"/>
        </a:p>
      </dgm:t>
    </dgm:pt>
    <dgm:pt modelId="{DE010DD8-DE0D-42BD-92E7-0DAFCDA6740B}" type="parTrans" cxnId="{FA31F707-2616-4522-88D6-2164B2C4477D}">
      <dgm:prSet/>
      <dgm:spPr/>
      <dgm:t>
        <a:bodyPr/>
        <a:lstStyle/>
        <a:p>
          <a:endParaRPr lang="ru-RU"/>
        </a:p>
      </dgm:t>
    </dgm:pt>
    <dgm:pt modelId="{338E808A-42E0-42CC-A734-B9D165DFF47C}" type="sibTrans" cxnId="{FA31F707-2616-4522-88D6-2164B2C4477D}">
      <dgm:prSet/>
      <dgm:spPr/>
      <dgm:t>
        <a:bodyPr/>
        <a:lstStyle/>
        <a:p>
          <a:endParaRPr lang="ru-RU"/>
        </a:p>
      </dgm:t>
    </dgm:pt>
    <dgm:pt modelId="{3B2A9C96-B44F-4DC9-A73A-08F0749B8C26}">
      <dgm:prSet custT="1"/>
      <dgm:sp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</dgm:spPr>
      <dgm:t>
        <a:bodyPr/>
        <a:lstStyle/>
        <a:p>
          <a:r>
            <a:rPr lang="ru-RU" sz="1800" dirty="0" smtClean="0"/>
            <a:t>Музыкальная</a:t>
          </a:r>
          <a:endParaRPr lang="ru-RU" sz="1800" dirty="0"/>
        </a:p>
      </dgm:t>
    </dgm:pt>
    <dgm:pt modelId="{5FA3136B-31BE-4F2D-97EA-932E77FF21CF}" type="parTrans" cxnId="{5FD8FF76-D522-45F7-A14D-23BB54EC840C}">
      <dgm:prSet/>
      <dgm:spPr/>
      <dgm:t>
        <a:bodyPr/>
        <a:lstStyle/>
        <a:p>
          <a:endParaRPr lang="ru-RU"/>
        </a:p>
      </dgm:t>
    </dgm:pt>
    <dgm:pt modelId="{82EB11BF-9B7E-48F8-91A0-CA513268986A}" type="sibTrans" cxnId="{5FD8FF76-D522-45F7-A14D-23BB54EC840C}">
      <dgm:prSet/>
      <dgm:spPr/>
      <dgm:t>
        <a:bodyPr/>
        <a:lstStyle/>
        <a:p>
          <a:endParaRPr lang="ru-RU"/>
        </a:p>
      </dgm:t>
    </dgm:pt>
    <dgm:pt modelId="{15FFD1D9-E967-41EC-95DF-48772E49DBE5}">
      <dgm:prSet custT="1"/>
      <dgm:sp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</dgm:spPr>
      <dgm:t>
        <a:bodyPr/>
        <a:lstStyle/>
        <a:p>
          <a:r>
            <a:rPr lang="ru-RU" sz="1800" dirty="0" smtClean="0"/>
            <a:t>Восприятие художественной литературы и фольклора</a:t>
          </a:r>
          <a:endParaRPr lang="ru-RU" sz="1800" dirty="0"/>
        </a:p>
      </dgm:t>
    </dgm:pt>
    <dgm:pt modelId="{67225ACA-5946-45E2-A336-117A80D5AF02}" type="parTrans" cxnId="{505A1248-F214-4403-9501-B6E52D801370}">
      <dgm:prSet/>
      <dgm:spPr/>
      <dgm:t>
        <a:bodyPr/>
        <a:lstStyle/>
        <a:p>
          <a:endParaRPr lang="ru-RU"/>
        </a:p>
      </dgm:t>
    </dgm:pt>
    <dgm:pt modelId="{0DAC12CF-A703-4BA1-BF2B-0482A65C8E69}" type="sibTrans" cxnId="{505A1248-F214-4403-9501-B6E52D801370}">
      <dgm:prSet/>
      <dgm:spPr/>
      <dgm:t>
        <a:bodyPr/>
        <a:lstStyle/>
        <a:p>
          <a:endParaRPr lang="ru-RU"/>
        </a:p>
      </dgm:t>
    </dgm:pt>
    <dgm:pt modelId="{1A61B424-0E05-472C-AA69-BC0C8A1717E3}">
      <dgm:prSet custT="1"/>
      <dgm:sp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</dgm:spPr>
      <dgm:t>
        <a:bodyPr/>
        <a:lstStyle/>
        <a:p>
          <a:r>
            <a:rPr lang="ru-RU" sz="1800" dirty="0" smtClean="0"/>
            <a:t>Двигательная</a:t>
          </a:r>
          <a:endParaRPr lang="ru-RU" sz="1800" dirty="0"/>
        </a:p>
      </dgm:t>
    </dgm:pt>
    <dgm:pt modelId="{3C2E5B52-9689-4B14-93F5-ABD0B7635E32}" type="parTrans" cxnId="{AC90C41C-CC10-48FA-9435-69DED5130006}">
      <dgm:prSet/>
      <dgm:spPr/>
      <dgm:t>
        <a:bodyPr/>
        <a:lstStyle/>
        <a:p>
          <a:endParaRPr lang="ru-RU"/>
        </a:p>
      </dgm:t>
    </dgm:pt>
    <dgm:pt modelId="{44897BE1-FED0-491D-860B-5D420311DFB7}" type="sibTrans" cxnId="{AC90C41C-CC10-48FA-9435-69DED5130006}">
      <dgm:prSet/>
      <dgm:spPr/>
      <dgm:t>
        <a:bodyPr/>
        <a:lstStyle/>
        <a:p>
          <a:endParaRPr lang="ru-RU"/>
        </a:p>
      </dgm:t>
    </dgm:pt>
    <dgm:pt modelId="{4790E33F-12E2-4E75-82D4-9C0C0207A628}" type="pres">
      <dgm:prSet presAssocID="{EB326988-1C24-45DB-9AEC-890549E5668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1719D0-7815-44F6-8BA1-66EC9E438B7F}" type="pres">
      <dgm:prSet presAssocID="{30113E2E-0B9F-4CD6-8A32-F55B98FBB278}" presName="centerShape" presStyleLbl="node0" presStyleIdx="0" presStyleCnt="1" custScaleX="188655" custScaleY="101193" custLinFactNeighborX="-1640" custLinFactNeighborY="-3827"/>
      <dgm:spPr/>
      <dgm:t>
        <a:bodyPr/>
        <a:lstStyle/>
        <a:p>
          <a:endParaRPr lang="ru-RU"/>
        </a:p>
      </dgm:t>
    </dgm:pt>
    <dgm:pt modelId="{2F61F682-CDDC-42A7-9109-E83739EFDB35}" type="pres">
      <dgm:prSet presAssocID="{67225ACA-5946-45E2-A336-117A80D5AF02}" presName="parTrans" presStyleLbl="sibTrans2D1" presStyleIdx="0" presStyleCnt="7"/>
      <dgm:spPr/>
      <dgm:t>
        <a:bodyPr/>
        <a:lstStyle/>
        <a:p>
          <a:endParaRPr lang="ru-RU"/>
        </a:p>
      </dgm:t>
    </dgm:pt>
    <dgm:pt modelId="{3A7880E4-8689-471B-8084-B338D6F35FB3}" type="pres">
      <dgm:prSet presAssocID="{67225ACA-5946-45E2-A336-117A80D5AF02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630E9FD3-EDB1-43E7-892D-3D26DC39C8B5}" type="pres">
      <dgm:prSet presAssocID="{15FFD1D9-E967-41EC-95DF-48772E49DBE5}" presName="node" presStyleLbl="node1" presStyleIdx="0" presStyleCnt="7" custScaleX="154723" custScaleY="108425" custRadScaleRad="110329" custRadScaleInc="-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CC35DD-68CF-475A-B366-2F181B8EAF1F}" type="pres">
      <dgm:prSet presAssocID="{5FA3136B-31BE-4F2D-97EA-932E77FF21CF}" presName="parTrans" presStyleLbl="sibTrans2D1" presStyleIdx="1" presStyleCnt="7"/>
      <dgm:spPr/>
      <dgm:t>
        <a:bodyPr/>
        <a:lstStyle/>
        <a:p>
          <a:endParaRPr lang="ru-RU"/>
        </a:p>
      </dgm:t>
    </dgm:pt>
    <dgm:pt modelId="{E05F3372-0AF9-433A-9B4C-3070ECF76A91}" type="pres">
      <dgm:prSet presAssocID="{5FA3136B-31BE-4F2D-97EA-932E77FF21CF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58C1F69C-B2D6-4D9A-9FDC-5E45EAEFDB48}" type="pres">
      <dgm:prSet presAssocID="{3B2A9C96-B44F-4DC9-A73A-08F0749B8C26}" presName="node" presStyleLbl="node1" presStyleIdx="1" presStyleCnt="7" custScaleX="154791" custScaleY="108459" custRadScaleRad="128893" custRadScaleInc="29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595C89-57DD-4359-AA92-A11F15CCE4EB}" type="pres">
      <dgm:prSet presAssocID="{C5B30002-DC63-4315-97F7-009D65D41E21}" presName="parTrans" presStyleLbl="sibTrans2D1" presStyleIdx="2" presStyleCnt="7"/>
      <dgm:spPr/>
      <dgm:t>
        <a:bodyPr/>
        <a:lstStyle/>
        <a:p>
          <a:endParaRPr lang="ru-RU"/>
        </a:p>
      </dgm:t>
    </dgm:pt>
    <dgm:pt modelId="{37EC6F9B-8F50-45E4-B14D-BD2ED25F84C6}" type="pres">
      <dgm:prSet presAssocID="{C5B30002-DC63-4315-97F7-009D65D41E21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1B269402-14D7-46EC-8CCB-5092A0F61F21}" type="pres">
      <dgm:prSet presAssocID="{CB9CC430-19F9-4EB7-915D-E036CB5372AF}" presName="node" presStyleLbl="node1" presStyleIdx="2" presStyleCnt="7" custScaleX="154791" custScaleY="108459" custRadScaleRad="116537" custRadScaleInc="-36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E97248-D8EE-4A7B-8ECE-5898146A54E7}" type="pres">
      <dgm:prSet presAssocID="{DE010DD8-DE0D-42BD-92E7-0DAFCDA6740B}" presName="parTrans" presStyleLbl="sibTrans2D1" presStyleIdx="3" presStyleCnt="7"/>
      <dgm:spPr/>
      <dgm:t>
        <a:bodyPr/>
        <a:lstStyle/>
        <a:p>
          <a:endParaRPr lang="ru-RU"/>
        </a:p>
      </dgm:t>
    </dgm:pt>
    <dgm:pt modelId="{A39DCFF5-8188-465A-98B0-CE653C3FDC61}" type="pres">
      <dgm:prSet presAssocID="{DE010DD8-DE0D-42BD-92E7-0DAFCDA6740B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E8EE2A73-8F9D-4916-9A89-528D3E6D23A5}" type="pres">
      <dgm:prSet presAssocID="{521F7035-6FE9-485F-A5AF-AA729C0CB5F5}" presName="node" presStyleLbl="node1" presStyleIdx="3" presStyleCnt="7" custScaleX="154791" custScaleY="108459" custRadScaleRad="116335" custRadScaleInc="-725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C676A5-C796-41A5-BE7B-80768B9FF012}" type="pres">
      <dgm:prSet presAssocID="{037AB2AC-7704-4D45-9788-CE52D953C94D}" presName="parTrans" presStyleLbl="sibTrans2D1" presStyleIdx="4" presStyleCnt="7"/>
      <dgm:spPr/>
      <dgm:t>
        <a:bodyPr/>
        <a:lstStyle/>
        <a:p>
          <a:endParaRPr lang="ru-RU"/>
        </a:p>
      </dgm:t>
    </dgm:pt>
    <dgm:pt modelId="{154B68DA-6543-4C03-8AF7-7CC33F9D8642}" type="pres">
      <dgm:prSet presAssocID="{037AB2AC-7704-4D45-9788-CE52D953C94D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23AFF246-DA07-4455-BC1B-499C56BC91B8}" type="pres">
      <dgm:prSet presAssocID="{15652601-7DA1-4FAF-B741-83951FA25868}" presName="node" presStyleLbl="node1" presStyleIdx="4" presStyleCnt="7" custScaleX="154791" custScaleY="108459" custRadScaleRad="115230" custRadScaleInc="69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589D97-AD5D-48AB-82DB-BA295DA880BD}" type="pres">
      <dgm:prSet presAssocID="{0B7EAFD1-1EE5-49EF-8D01-007907520CCF}" presName="parTrans" presStyleLbl="sibTrans2D1" presStyleIdx="5" presStyleCnt="7"/>
      <dgm:spPr/>
      <dgm:t>
        <a:bodyPr/>
        <a:lstStyle/>
        <a:p>
          <a:endParaRPr lang="ru-RU"/>
        </a:p>
      </dgm:t>
    </dgm:pt>
    <dgm:pt modelId="{7DB59EB0-AA85-4435-AD8B-BA3094EA1FA0}" type="pres">
      <dgm:prSet presAssocID="{0B7EAFD1-1EE5-49EF-8D01-007907520CCF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9002F71-C0CA-475F-9EC8-7818FEC9AC1D}" type="pres">
      <dgm:prSet presAssocID="{3A9DD989-44AC-4064-A9F1-85FA7D0FFC4B}" presName="node" presStyleLbl="node1" presStyleIdx="5" presStyleCnt="7" custScaleX="154791" custScaleY="108459" custRadScaleRad="122487" custRadScaleInc="382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6C8576-C3B1-4BE6-8656-25780B19C96C}" type="pres">
      <dgm:prSet presAssocID="{3C2E5B52-9689-4B14-93F5-ABD0B7635E32}" presName="parTrans" presStyleLbl="sibTrans2D1" presStyleIdx="6" presStyleCnt="7"/>
      <dgm:spPr/>
      <dgm:t>
        <a:bodyPr/>
        <a:lstStyle/>
        <a:p>
          <a:endParaRPr lang="ru-RU"/>
        </a:p>
      </dgm:t>
    </dgm:pt>
    <dgm:pt modelId="{39741CD5-07A1-4530-BD45-119A4E107411}" type="pres">
      <dgm:prSet presAssocID="{3C2E5B52-9689-4B14-93F5-ABD0B7635E32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B47478BE-740F-4DDF-89C5-32DBA96AABBF}" type="pres">
      <dgm:prSet presAssocID="{1A61B424-0E05-472C-AA69-BC0C8A1717E3}" presName="node" presStyleLbl="node1" presStyleIdx="6" presStyleCnt="7" custScaleX="154774" custScaleY="108459" custRadScaleRad="134345" custRadScaleInc="-29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5A1248-F214-4403-9501-B6E52D801370}" srcId="{30113E2E-0B9F-4CD6-8A32-F55B98FBB278}" destId="{15FFD1D9-E967-41EC-95DF-48772E49DBE5}" srcOrd="0" destOrd="0" parTransId="{67225ACA-5946-45E2-A336-117A80D5AF02}" sibTransId="{0DAC12CF-A703-4BA1-BF2B-0482A65C8E69}"/>
    <dgm:cxn modelId="{BB3B76EE-9C67-4FF6-93BF-DCBE0F2C32A7}" type="presOf" srcId="{1A61B424-0E05-472C-AA69-BC0C8A1717E3}" destId="{B47478BE-740F-4DDF-89C5-32DBA96AABBF}" srcOrd="0" destOrd="0" presId="urn:microsoft.com/office/officeart/2005/8/layout/radial5"/>
    <dgm:cxn modelId="{A4424334-643A-43FE-BD44-40CD734B9A4A}" type="presOf" srcId="{DE010DD8-DE0D-42BD-92E7-0DAFCDA6740B}" destId="{A39DCFF5-8188-465A-98B0-CE653C3FDC61}" srcOrd="1" destOrd="0" presId="urn:microsoft.com/office/officeart/2005/8/layout/radial5"/>
    <dgm:cxn modelId="{81B59893-0CC5-49FF-AFC3-0244E74420F9}" type="presOf" srcId="{15FFD1D9-E967-41EC-95DF-48772E49DBE5}" destId="{630E9FD3-EDB1-43E7-892D-3D26DC39C8B5}" srcOrd="0" destOrd="0" presId="urn:microsoft.com/office/officeart/2005/8/layout/radial5"/>
    <dgm:cxn modelId="{04B4FBA3-78E7-4E7F-ACCA-E26076579B1C}" type="presOf" srcId="{3C2E5B52-9689-4B14-93F5-ABD0B7635E32}" destId="{39741CD5-07A1-4530-BD45-119A4E107411}" srcOrd="1" destOrd="0" presId="urn:microsoft.com/office/officeart/2005/8/layout/radial5"/>
    <dgm:cxn modelId="{C3C34E1D-B5D8-418D-A994-D8851BBFE651}" type="presOf" srcId="{521F7035-6FE9-485F-A5AF-AA729C0CB5F5}" destId="{E8EE2A73-8F9D-4916-9A89-528D3E6D23A5}" srcOrd="0" destOrd="0" presId="urn:microsoft.com/office/officeart/2005/8/layout/radial5"/>
    <dgm:cxn modelId="{50F68F3F-FB09-4864-8034-E68433F8E680}" type="presOf" srcId="{30113E2E-0B9F-4CD6-8A32-F55B98FBB278}" destId="{B81719D0-7815-44F6-8BA1-66EC9E438B7F}" srcOrd="0" destOrd="0" presId="urn:microsoft.com/office/officeart/2005/8/layout/radial5"/>
    <dgm:cxn modelId="{44533097-9F8D-4E24-A00B-6C3432ADD5CB}" srcId="{EB326988-1C24-45DB-9AEC-890549E56689}" destId="{30113E2E-0B9F-4CD6-8A32-F55B98FBB278}" srcOrd="0" destOrd="0" parTransId="{ECC6A797-A4FF-448D-9ADF-FE25CC6B9AAE}" sibTransId="{8DFAFA47-BE59-41F1-B7BD-8005DD11FAD5}"/>
    <dgm:cxn modelId="{7243E573-26D1-4EAA-85E9-CEB9FF28FB5A}" type="presOf" srcId="{67225ACA-5946-45E2-A336-117A80D5AF02}" destId="{3A7880E4-8689-471B-8084-B338D6F35FB3}" srcOrd="1" destOrd="0" presId="urn:microsoft.com/office/officeart/2005/8/layout/radial5"/>
    <dgm:cxn modelId="{F2E6FD2F-51F1-4248-BD7F-649FBFEAF3B2}" type="presOf" srcId="{5FA3136B-31BE-4F2D-97EA-932E77FF21CF}" destId="{5ACC35DD-68CF-475A-B366-2F181B8EAF1F}" srcOrd="0" destOrd="0" presId="urn:microsoft.com/office/officeart/2005/8/layout/radial5"/>
    <dgm:cxn modelId="{AD7F5E78-A02B-4775-909E-AFD050C0B0CE}" type="presOf" srcId="{0B7EAFD1-1EE5-49EF-8D01-007907520CCF}" destId="{BE589D97-AD5D-48AB-82DB-BA295DA880BD}" srcOrd="0" destOrd="0" presId="urn:microsoft.com/office/officeart/2005/8/layout/radial5"/>
    <dgm:cxn modelId="{0CE43A7D-98B4-4BD4-AF67-9437725B36AE}" type="presOf" srcId="{C5B30002-DC63-4315-97F7-009D65D41E21}" destId="{A7595C89-57DD-4359-AA92-A11F15CCE4EB}" srcOrd="0" destOrd="0" presId="urn:microsoft.com/office/officeart/2005/8/layout/radial5"/>
    <dgm:cxn modelId="{7A92C2D8-FA52-44EF-ABAD-23DF9F5E7386}" type="presOf" srcId="{15652601-7DA1-4FAF-B741-83951FA25868}" destId="{23AFF246-DA07-4455-BC1B-499C56BC91B8}" srcOrd="0" destOrd="0" presId="urn:microsoft.com/office/officeart/2005/8/layout/radial5"/>
    <dgm:cxn modelId="{F800A230-4539-46C7-92C0-EDEAA7F9F8B5}" type="presOf" srcId="{C5B30002-DC63-4315-97F7-009D65D41E21}" destId="{37EC6F9B-8F50-45E4-B14D-BD2ED25F84C6}" srcOrd="1" destOrd="0" presId="urn:microsoft.com/office/officeart/2005/8/layout/radial5"/>
    <dgm:cxn modelId="{4E7D2DE2-2382-478C-A72E-B8E016CA31DB}" type="presOf" srcId="{5FA3136B-31BE-4F2D-97EA-932E77FF21CF}" destId="{E05F3372-0AF9-433A-9B4C-3070ECF76A91}" srcOrd="1" destOrd="0" presId="urn:microsoft.com/office/officeart/2005/8/layout/radial5"/>
    <dgm:cxn modelId="{FBF0B22C-040C-42EF-93AE-0FDA4CA2EBB2}" type="presOf" srcId="{037AB2AC-7704-4D45-9788-CE52D953C94D}" destId="{C5C676A5-C796-41A5-BE7B-80768B9FF012}" srcOrd="0" destOrd="0" presId="urn:microsoft.com/office/officeart/2005/8/layout/radial5"/>
    <dgm:cxn modelId="{EBCF0969-932D-402A-83F8-83858346E67F}" type="presOf" srcId="{3A9DD989-44AC-4064-A9F1-85FA7D0FFC4B}" destId="{E9002F71-C0CA-475F-9EC8-7818FEC9AC1D}" srcOrd="0" destOrd="0" presId="urn:microsoft.com/office/officeart/2005/8/layout/radial5"/>
    <dgm:cxn modelId="{22680378-7F39-4853-A3D9-B727A9095B76}" type="presOf" srcId="{0B7EAFD1-1EE5-49EF-8D01-007907520CCF}" destId="{7DB59EB0-AA85-4435-AD8B-BA3094EA1FA0}" srcOrd="1" destOrd="0" presId="urn:microsoft.com/office/officeart/2005/8/layout/radial5"/>
    <dgm:cxn modelId="{49148413-BD2B-44B3-8D94-30D959F33357}" srcId="{30113E2E-0B9F-4CD6-8A32-F55B98FBB278}" destId="{3A9DD989-44AC-4064-A9F1-85FA7D0FFC4B}" srcOrd="5" destOrd="0" parTransId="{0B7EAFD1-1EE5-49EF-8D01-007907520CCF}" sibTransId="{7FC643C3-10F1-4B3C-B468-5A50BE2D94C0}"/>
    <dgm:cxn modelId="{AC90C41C-CC10-48FA-9435-69DED5130006}" srcId="{30113E2E-0B9F-4CD6-8A32-F55B98FBB278}" destId="{1A61B424-0E05-472C-AA69-BC0C8A1717E3}" srcOrd="6" destOrd="0" parTransId="{3C2E5B52-9689-4B14-93F5-ABD0B7635E32}" sibTransId="{44897BE1-FED0-491D-860B-5D420311DFB7}"/>
    <dgm:cxn modelId="{5AA3D636-9B0D-46B7-9FF1-696A7A3773F1}" srcId="{EB326988-1C24-45DB-9AEC-890549E56689}" destId="{0814D236-60F7-45E2-BABD-5DDE7843CAE4}" srcOrd="1" destOrd="0" parTransId="{07858AB1-5CA6-4F37-877D-8A53962C47EF}" sibTransId="{F363E454-6CD4-4CC0-95EB-E31A08AFEF0C}"/>
    <dgm:cxn modelId="{8C6201BD-97C9-4FB7-A718-5BE23C05D440}" srcId="{30113E2E-0B9F-4CD6-8A32-F55B98FBB278}" destId="{CB9CC430-19F9-4EB7-915D-E036CB5372AF}" srcOrd="2" destOrd="0" parTransId="{C5B30002-DC63-4315-97F7-009D65D41E21}" sibTransId="{4AD52129-5F55-4A4B-BCF2-82735E193763}"/>
    <dgm:cxn modelId="{AC43B391-C9E8-4139-A968-A8D4BBF75955}" type="presOf" srcId="{EB326988-1C24-45DB-9AEC-890549E56689}" destId="{4790E33F-12E2-4E75-82D4-9C0C0207A628}" srcOrd="0" destOrd="0" presId="urn:microsoft.com/office/officeart/2005/8/layout/radial5"/>
    <dgm:cxn modelId="{5FD8FF76-D522-45F7-A14D-23BB54EC840C}" srcId="{30113E2E-0B9F-4CD6-8A32-F55B98FBB278}" destId="{3B2A9C96-B44F-4DC9-A73A-08F0749B8C26}" srcOrd="1" destOrd="0" parTransId="{5FA3136B-31BE-4F2D-97EA-932E77FF21CF}" sibTransId="{82EB11BF-9B7E-48F8-91A0-CA513268986A}"/>
    <dgm:cxn modelId="{A5217C27-34E9-4C57-9425-524A45B6D069}" srcId="{30113E2E-0B9F-4CD6-8A32-F55B98FBB278}" destId="{15652601-7DA1-4FAF-B741-83951FA25868}" srcOrd="4" destOrd="0" parTransId="{037AB2AC-7704-4D45-9788-CE52D953C94D}" sibTransId="{CF27E5FB-8CD6-4CB7-AAFE-EB27A144F082}"/>
    <dgm:cxn modelId="{5F54E781-ACCF-4621-B4F4-44F52C3F4A78}" type="presOf" srcId="{3C2E5B52-9689-4B14-93F5-ABD0B7635E32}" destId="{F76C8576-C3B1-4BE6-8656-25780B19C96C}" srcOrd="0" destOrd="0" presId="urn:microsoft.com/office/officeart/2005/8/layout/radial5"/>
    <dgm:cxn modelId="{074A63DE-1B5D-4759-85C3-6333AEE2467F}" type="presOf" srcId="{CB9CC430-19F9-4EB7-915D-E036CB5372AF}" destId="{1B269402-14D7-46EC-8CCB-5092A0F61F21}" srcOrd="0" destOrd="0" presId="urn:microsoft.com/office/officeart/2005/8/layout/radial5"/>
    <dgm:cxn modelId="{3BA20614-9A9C-4793-9476-E8E2E2CF8F11}" type="presOf" srcId="{67225ACA-5946-45E2-A336-117A80D5AF02}" destId="{2F61F682-CDDC-42A7-9109-E83739EFDB35}" srcOrd="0" destOrd="0" presId="urn:microsoft.com/office/officeart/2005/8/layout/radial5"/>
    <dgm:cxn modelId="{5811B725-C696-4D6A-9349-E406C97D8C4A}" type="presOf" srcId="{DE010DD8-DE0D-42BD-92E7-0DAFCDA6740B}" destId="{45E97248-D8EE-4A7B-8ECE-5898146A54E7}" srcOrd="0" destOrd="0" presId="urn:microsoft.com/office/officeart/2005/8/layout/radial5"/>
    <dgm:cxn modelId="{FA31F707-2616-4522-88D6-2164B2C4477D}" srcId="{30113E2E-0B9F-4CD6-8A32-F55B98FBB278}" destId="{521F7035-6FE9-485F-A5AF-AA729C0CB5F5}" srcOrd="3" destOrd="0" parTransId="{DE010DD8-DE0D-42BD-92E7-0DAFCDA6740B}" sibTransId="{338E808A-42E0-42CC-A734-B9D165DFF47C}"/>
    <dgm:cxn modelId="{5C314EB3-29D9-4296-8ECF-F04EFEE02952}" type="presOf" srcId="{3B2A9C96-B44F-4DC9-A73A-08F0749B8C26}" destId="{58C1F69C-B2D6-4D9A-9FDC-5E45EAEFDB48}" srcOrd="0" destOrd="0" presId="urn:microsoft.com/office/officeart/2005/8/layout/radial5"/>
    <dgm:cxn modelId="{40AEAD70-21CB-4076-8690-8F5872FD9FCE}" type="presOf" srcId="{037AB2AC-7704-4D45-9788-CE52D953C94D}" destId="{154B68DA-6543-4C03-8AF7-7CC33F9D8642}" srcOrd="1" destOrd="0" presId="urn:microsoft.com/office/officeart/2005/8/layout/radial5"/>
    <dgm:cxn modelId="{F5F56A32-7406-43E7-B23A-B08ED37D211E}" type="presParOf" srcId="{4790E33F-12E2-4E75-82D4-9C0C0207A628}" destId="{B81719D0-7815-44F6-8BA1-66EC9E438B7F}" srcOrd="0" destOrd="0" presId="urn:microsoft.com/office/officeart/2005/8/layout/radial5"/>
    <dgm:cxn modelId="{BCFDFA95-F238-4423-AC43-5CE7AA2B1F62}" type="presParOf" srcId="{4790E33F-12E2-4E75-82D4-9C0C0207A628}" destId="{2F61F682-CDDC-42A7-9109-E83739EFDB35}" srcOrd="1" destOrd="0" presId="urn:microsoft.com/office/officeart/2005/8/layout/radial5"/>
    <dgm:cxn modelId="{0F085EC1-47A0-4E72-9821-D6592C364839}" type="presParOf" srcId="{2F61F682-CDDC-42A7-9109-E83739EFDB35}" destId="{3A7880E4-8689-471B-8084-B338D6F35FB3}" srcOrd="0" destOrd="0" presId="urn:microsoft.com/office/officeart/2005/8/layout/radial5"/>
    <dgm:cxn modelId="{C9106192-09C5-436B-AB0B-C5476295D3E2}" type="presParOf" srcId="{4790E33F-12E2-4E75-82D4-9C0C0207A628}" destId="{630E9FD3-EDB1-43E7-892D-3D26DC39C8B5}" srcOrd="2" destOrd="0" presId="urn:microsoft.com/office/officeart/2005/8/layout/radial5"/>
    <dgm:cxn modelId="{61AAB251-9EB4-4BFF-B375-9C1AC6C311B4}" type="presParOf" srcId="{4790E33F-12E2-4E75-82D4-9C0C0207A628}" destId="{5ACC35DD-68CF-475A-B366-2F181B8EAF1F}" srcOrd="3" destOrd="0" presId="urn:microsoft.com/office/officeart/2005/8/layout/radial5"/>
    <dgm:cxn modelId="{396E8F9C-7F8B-4E04-95CC-A8FD2F3D479E}" type="presParOf" srcId="{5ACC35DD-68CF-475A-B366-2F181B8EAF1F}" destId="{E05F3372-0AF9-433A-9B4C-3070ECF76A91}" srcOrd="0" destOrd="0" presId="urn:microsoft.com/office/officeart/2005/8/layout/radial5"/>
    <dgm:cxn modelId="{82EF5715-317A-46E1-A250-E8B25D45461E}" type="presParOf" srcId="{4790E33F-12E2-4E75-82D4-9C0C0207A628}" destId="{58C1F69C-B2D6-4D9A-9FDC-5E45EAEFDB48}" srcOrd="4" destOrd="0" presId="urn:microsoft.com/office/officeart/2005/8/layout/radial5"/>
    <dgm:cxn modelId="{58D18673-3B6C-44D9-B2C1-FB1E7B823AAE}" type="presParOf" srcId="{4790E33F-12E2-4E75-82D4-9C0C0207A628}" destId="{A7595C89-57DD-4359-AA92-A11F15CCE4EB}" srcOrd="5" destOrd="0" presId="urn:microsoft.com/office/officeart/2005/8/layout/radial5"/>
    <dgm:cxn modelId="{3C4D7CB8-CE57-4F14-A1B6-72C4C47DE9CD}" type="presParOf" srcId="{A7595C89-57DD-4359-AA92-A11F15CCE4EB}" destId="{37EC6F9B-8F50-45E4-B14D-BD2ED25F84C6}" srcOrd="0" destOrd="0" presId="urn:microsoft.com/office/officeart/2005/8/layout/radial5"/>
    <dgm:cxn modelId="{7C68D4F8-28CD-4FAE-9A19-DCC4C10FC43A}" type="presParOf" srcId="{4790E33F-12E2-4E75-82D4-9C0C0207A628}" destId="{1B269402-14D7-46EC-8CCB-5092A0F61F21}" srcOrd="6" destOrd="0" presId="urn:microsoft.com/office/officeart/2005/8/layout/radial5"/>
    <dgm:cxn modelId="{C76E330D-A2C0-4D89-AB60-FF3645E6C4E3}" type="presParOf" srcId="{4790E33F-12E2-4E75-82D4-9C0C0207A628}" destId="{45E97248-D8EE-4A7B-8ECE-5898146A54E7}" srcOrd="7" destOrd="0" presId="urn:microsoft.com/office/officeart/2005/8/layout/radial5"/>
    <dgm:cxn modelId="{F23565B2-16A7-4223-A4B2-E00212F6A765}" type="presParOf" srcId="{45E97248-D8EE-4A7B-8ECE-5898146A54E7}" destId="{A39DCFF5-8188-465A-98B0-CE653C3FDC61}" srcOrd="0" destOrd="0" presId="urn:microsoft.com/office/officeart/2005/8/layout/radial5"/>
    <dgm:cxn modelId="{18031734-FD53-4463-9DF5-B7F9E5D90345}" type="presParOf" srcId="{4790E33F-12E2-4E75-82D4-9C0C0207A628}" destId="{E8EE2A73-8F9D-4916-9A89-528D3E6D23A5}" srcOrd="8" destOrd="0" presId="urn:microsoft.com/office/officeart/2005/8/layout/radial5"/>
    <dgm:cxn modelId="{BC3179C7-707A-4960-904C-57F13B727CB8}" type="presParOf" srcId="{4790E33F-12E2-4E75-82D4-9C0C0207A628}" destId="{C5C676A5-C796-41A5-BE7B-80768B9FF012}" srcOrd="9" destOrd="0" presId="urn:microsoft.com/office/officeart/2005/8/layout/radial5"/>
    <dgm:cxn modelId="{E5A32C31-6335-4333-A039-1A1DD0BB5AFB}" type="presParOf" srcId="{C5C676A5-C796-41A5-BE7B-80768B9FF012}" destId="{154B68DA-6543-4C03-8AF7-7CC33F9D8642}" srcOrd="0" destOrd="0" presId="urn:microsoft.com/office/officeart/2005/8/layout/radial5"/>
    <dgm:cxn modelId="{EBA30AA9-7415-488B-AB8E-ED51C5F6E533}" type="presParOf" srcId="{4790E33F-12E2-4E75-82D4-9C0C0207A628}" destId="{23AFF246-DA07-4455-BC1B-499C56BC91B8}" srcOrd="10" destOrd="0" presId="urn:microsoft.com/office/officeart/2005/8/layout/radial5"/>
    <dgm:cxn modelId="{B7140ACC-5AEB-4ED0-9C2D-4015741F2A50}" type="presParOf" srcId="{4790E33F-12E2-4E75-82D4-9C0C0207A628}" destId="{BE589D97-AD5D-48AB-82DB-BA295DA880BD}" srcOrd="11" destOrd="0" presId="urn:microsoft.com/office/officeart/2005/8/layout/radial5"/>
    <dgm:cxn modelId="{D3157C81-57A3-4501-AA13-AE3FA9EFA00E}" type="presParOf" srcId="{BE589D97-AD5D-48AB-82DB-BA295DA880BD}" destId="{7DB59EB0-AA85-4435-AD8B-BA3094EA1FA0}" srcOrd="0" destOrd="0" presId="urn:microsoft.com/office/officeart/2005/8/layout/radial5"/>
    <dgm:cxn modelId="{14A41158-CB8E-4ACF-8A6E-CEEFB7EE24B5}" type="presParOf" srcId="{4790E33F-12E2-4E75-82D4-9C0C0207A628}" destId="{E9002F71-C0CA-475F-9EC8-7818FEC9AC1D}" srcOrd="12" destOrd="0" presId="urn:microsoft.com/office/officeart/2005/8/layout/radial5"/>
    <dgm:cxn modelId="{308BC923-6421-4FF7-84F9-040A402681DA}" type="presParOf" srcId="{4790E33F-12E2-4E75-82D4-9C0C0207A628}" destId="{F76C8576-C3B1-4BE6-8656-25780B19C96C}" srcOrd="13" destOrd="0" presId="urn:microsoft.com/office/officeart/2005/8/layout/radial5"/>
    <dgm:cxn modelId="{66A8038B-435C-4A2C-B591-E2B18FA6B1B3}" type="presParOf" srcId="{F76C8576-C3B1-4BE6-8656-25780B19C96C}" destId="{39741CD5-07A1-4530-BD45-119A4E107411}" srcOrd="0" destOrd="0" presId="urn:microsoft.com/office/officeart/2005/8/layout/radial5"/>
    <dgm:cxn modelId="{6B1B523A-9026-40CC-99AD-D1CF83057FB6}" type="presParOf" srcId="{4790E33F-12E2-4E75-82D4-9C0C0207A628}" destId="{B47478BE-740F-4DDF-89C5-32DBA96AABBF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BE2932-344D-45F3-9F37-4CB6F5F0E0E8}">
      <dsp:nvSpPr>
        <dsp:cNvPr id="0" name=""/>
        <dsp:cNvSpPr/>
      </dsp:nvSpPr>
      <dsp:spPr>
        <a:xfrm rot="5400000">
          <a:off x="-772109" y="796175"/>
          <a:ext cx="2302005" cy="71190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270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Цель</a:t>
          </a:r>
          <a:endParaRPr lang="ru-RU" sz="2000" kern="1200" dirty="0"/>
        </a:p>
      </dsp:txBody>
      <dsp:txXfrm rot="-5400000">
        <a:off x="22940" y="357079"/>
        <a:ext cx="711905" cy="1590100"/>
      </dsp:txXfrm>
    </dsp:sp>
    <dsp:sp modelId="{1147AB9F-C3E0-4659-8522-059B88A3576C}">
      <dsp:nvSpPr>
        <dsp:cNvPr id="0" name=""/>
        <dsp:cNvSpPr/>
      </dsp:nvSpPr>
      <dsp:spPr>
        <a:xfrm rot="5400000">
          <a:off x="3685399" y="-2521695"/>
          <a:ext cx="1497766" cy="72612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Формирование готовности педагогов к применению в образовательной деятельности </a:t>
          </a:r>
          <a:r>
            <a:rPr lang="ru-RU" sz="2000" kern="1200" dirty="0" err="1" smtClean="0"/>
            <a:t>Квест</a:t>
          </a:r>
          <a:r>
            <a:rPr lang="ru-RU" sz="2000" kern="1200" dirty="0" smtClean="0"/>
            <a:t> - технологии</a:t>
          </a:r>
          <a:endParaRPr lang="ru-RU" sz="2000" kern="1200" dirty="0"/>
        </a:p>
      </dsp:txBody>
      <dsp:txXfrm rot="-5400000">
        <a:off x="803669" y="433150"/>
        <a:ext cx="7188112" cy="13515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AA6827-D08E-40B1-8A0C-ABDC2B79A333}">
      <dsp:nvSpPr>
        <dsp:cNvPr id="0" name=""/>
        <dsp:cNvSpPr/>
      </dsp:nvSpPr>
      <dsp:spPr>
        <a:xfrm rot="5400000">
          <a:off x="-1346881" y="1670526"/>
          <a:ext cx="3595759" cy="77508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270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Задачи</a:t>
          </a:r>
          <a:r>
            <a:rPr lang="ru-RU" sz="1600" kern="1200" dirty="0" smtClean="0"/>
            <a:t> </a:t>
          </a:r>
          <a:endParaRPr lang="ru-RU" sz="1600" kern="1200" dirty="0"/>
        </a:p>
      </dsp:txBody>
      <dsp:txXfrm rot="-5400000">
        <a:off x="63454" y="647735"/>
        <a:ext cx="775088" cy="2820671"/>
      </dsp:txXfrm>
    </dsp:sp>
    <dsp:sp modelId="{D63B7075-A58A-4C74-8E05-A4A76D5566A9}">
      <dsp:nvSpPr>
        <dsp:cNvPr id="0" name=""/>
        <dsp:cNvSpPr/>
      </dsp:nvSpPr>
      <dsp:spPr>
        <a:xfrm rot="5400000">
          <a:off x="3170262" y="-1628282"/>
          <a:ext cx="3200896" cy="716443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20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kern="1200" dirty="0" smtClean="0"/>
            <a:t>Формирование представления педагогов о </a:t>
          </a:r>
          <a:r>
            <a:rPr lang="ru-RU" sz="2000" kern="1200" dirty="0" err="1" smtClean="0"/>
            <a:t>Квест</a:t>
          </a:r>
          <a:r>
            <a:rPr lang="ru-RU" sz="2000" kern="1200" dirty="0" smtClean="0"/>
            <a:t>- технологии</a:t>
          </a:r>
          <a:endParaRPr lang="ru-RU" sz="20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20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kern="1200" dirty="0" smtClean="0"/>
            <a:t>Содействие практическому освоению навыков проектирования образовательной деятельности с применением </a:t>
          </a:r>
          <a:r>
            <a:rPr lang="ru-RU" sz="2000" kern="1200" dirty="0" err="1" smtClean="0"/>
            <a:t>Квест</a:t>
          </a:r>
          <a:r>
            <a:rPr lang="ru-RU" sz="2000" kern="1200" dirty="0" smtClean="0"/>
            <a:t>- технологии</a:t>
          </a:r>
          <a:endParaRPr lang="ru-RU" sz="20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20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kern="1200" dirty="0" smtClean="0"/>
            <a:t>Создание условий для профессионального взаимодействия педагогов в рамках участия в </a:t>
          </a:r>
          <a:r>
            <a:rPr lang="ru-RU" sz="2000" kern="1200" dirty="0" err="1" smtClean="0"/>
            <a:t>Квест</a:t>
          </a:r>
          <a:r>
            <a:rPr lang="ru-RU" sz="2000" kern="1200" dirty="0" smtClean="0"/>
            <a:t>- игре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1300" kern="1200" dirty="0" smtClean="0"/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 rot="-5400000">
        <a:off x="1188494" y="509741"/>
        <a:ext cx="7008179" cy="28883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53413D-D99D-438A-9E27-3126A7912407}">
      <dsp:nvSpPr>
        <dsp:cNvPr id="0" name=""/>
        <dsp:cNvSpPr/>
      </dsp:nvSpPr>
      <dsp:spPr>
        <a:xfrm rot="5400000">
          <a:off x="-203757" y="209815"/>
          <a:ext cx="1358384" cy="95086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 rot="-5400000">
        <a:off x="1" y="481493"/>
        <a:ext cx="950869" cy="407515"/>
      </dsp:txXfrm>
    </dsp:sp>
    <dsp:sp modelId="{0FA7263C-282F-4E87-BE70-DF578D835A4E}">
      <dsp:nvSpPr>
        <dsp:cNvPr id="0" name=""/>
        <dsp:cNvSpPr/>
      </dsp:nvSpPr>
      <dsp:spPr>
        <a:xfrm rot="5400000">
          <a:off x="4408191" y="-3451264"/>
          <a:ext cx="882949" cy="77975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Квест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- перевод с английского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Quest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- «поиск, предмет поисков, поиск приключений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950869" y="49160"/>
        <a:ext cx="7754492" cy="796745"/>
      </dsp:txXfrm>
    </dsp:sp>
    <dsp:sp modelId="{545074F4-46CF-419B-B2F9-DE9EB5BED1F4}">
      <dsp:nvSpPr>
        <dsp:cNvPr id="0" name=""/>
        <dsp:cNvSpPr/>
      </dsp:nvSpPr>
      <dsp:spPr>
        <a:xfrm rot="5400000">
          <a:off x="-203757" y="1426310"/>
          <a:ext cx="1358384" cy="95086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 rot="-5400000">
        <a:off x="1" y="1697988"/>
        <a:ext cx="950869" cy="407515"/>
      </dsp:txXfrm>
    </dsp:sp>
    <dsp:sp modelId="{DE11AD5E-5F32-4041-A6DD-A916E9308F73}">
      <dsp:nvSpPr>
        <dsp:cNvPr id="0" name=""/>
        <dsp:cNvSpPr/>
      </dsp:nvSpPr>
      <dsp:spPr>
        <a:xfrm rot="5400000">
          <a:off x="4408191" y="-2234770"/>
          <a:ext cx="882949" cy="77975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Квест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(квестор): от лат. «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quaero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» – ищу, разыскиваю, веду следствие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950869" y="1265654"/>
        <a:ext cx="7754492" cy="796745"/>
      </dsp:txXfrm>
    </dsp:sp>
    <dsp:sp modelId="{85879B87-07AC-4B9E-8D0F-C2F4758FD8AB}">
      <dsp:nvSpPr>
        <dsp:cNvPr id="0" name=""/>
        <dsp:cNvSpPr/>
      </dsp:nvSpPr>
      <dsp:spPr>
        <a:xfrm rot="5400000">
          <a:off x="-203757" y="2751164"/>
          <a:ext cx="1358384" cy="95086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 rot="-5400000">
        <a:off x="1" y="3022842"/>
        <a:ext cx="950869" cy="407515"/>
      </dsp:txXfrm>
    </dsp:sp>
    <dsp:sp modelId="{AC8A1C7F-6FA6-4F7A-8945-9BC4C1417AAD}">
      <dsp:nvSpPr>
        <dsp:cNvPr id="0" name=""/>
        <dsp:cNvSpPr/>
      </dsp:nvSpPr>
      <dsp:spPr>
        <a:xfrm rot="5400000">
          <a:off x="4299831" y="-909915"/>
          <a:ext cx="1099669" cy="77975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Квест-технология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- игровая технология, которая имеет четко поставленную </a:t>
          </a:r>
          <a:r>
            <a:rPr lang="ru-RU" sz="18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дидактическую задачу, игровой замысел, обязательно имеет руководителя (наставника), четкие правила,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и реализуется с целью повышения у обучающихся знаний и умений по заданной теме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/>
        </a:p>
      </dsp:txBody>
      <dsp:txXfrm rot="-5400000">
        <a:off x="950869" y="2492728"/>
        <a:ext cx="7743913" cy="992307"/>
      </dsp:txXfrm>
    </dsp:sp>
    <dsp:sp modelId="{51F30AE7-B925-4A52-B498-CB499C27394F}">
      <dsp:nvSpPr>
        <dsp:cNvPr id="0" name=""/>
        <dsp:cNvSpPr/>
      </dsp:nvSpPr>
      <dsp:spPr>
        <a:xfrm rot="5400000">
          <a:off x="-203757" y="3967659"/>
          <a:ext cx="1358384" cy="95086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 dirty="0"/>
        </a:p>
      </dsp:txBody>
      <dsp:txXfrm rot="-5400000">
        <a:off x="1" y="4239337"/>
        <a:ext cx="950869" cy="407515"/>
      </dsp:txXfrm>
    </dsp:sp>
    <dsp:sp modelId="{CFFAC367-3A86-4B4A-8786-A597C268F8D0}">
      <dsp:nvSpPr>
        <dsp:cNvPr id="0" name=""/>
        <dsp:cNvSpPr/>
      </dsp:nvSpPr>
      <dsp:spPr>
        <a:xfrm rot="5400000">
          <a:off x="4408191" y="306579"/>
          <a:ext cx="882949" cy="77975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err="1" smtClean="0">
              <a:latin typeface="Times New Roman" pitchFamily="18" charset="0"/>
              <a:cs typeface="Times New Roman" pitchFamily="18" charset="0"/>
            </a:rPr>
            <a:t>Квест</a:t>
          </a: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 – это разновидность игр, требующих от игрока решения умственных задач для продвижения по сюжету. </a:t>
          </a:r>
          <a:r>
            <a:rPr lang="ru-RU" sz="1900" kern="1200" dirty="0" err="1" smtClean="0">
              <a:latin typeface="Times New Roman" pitchFamily="18" charset="0"/>
              <a:cs typeface="Times New Roman" pitchFamily="18" charset="0"/>
            </a:rPr>
            <a:t>Квест</a:t>
          </a: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 в педагогике – это выполнение проблемного задания с элементами игры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950869" y="3807003"/>
        <a:ext cx="7754492" cy="7967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A845B0-D553-4EC4-A025-88C47F631FA0}">
      <dsp:nvSpPr>
        <dsp:cNvPr id="0" name=""/>
        <dsp:cNvSpPr/>
      </dsp:nvSpPr>
      <dsp:spPr>
        <a:xfrm>
          <a:off x="4420749" y="3819304"/>
          <a:ext cx="3769615" cy="17973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В здании</a:t>
          </a:r>
          <a:endParaRPr lang="ru-RU" sz="1800" b="1" kern="1200" dirty="0"/>
        </a:p>
        <a:p>
          <a:pPr marL="171450" lvl="1" indent="-171450" algn="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На улице</a:t>
          </a:r>
          <a:r>
            <a:rPr lang="ru-RU" sz="1800" kern="1200" dirty="0" smtClean="0"/>
            <a:t> </a:t>
          </a:r>
          <a:endParaRPr lang="ru-RU" sz="1800" kern="1200" dirty="0"/>
        </a:p>
      </dsp:txBody>
      <dsp:txXfrm>
        <a:off x="5591115" y="4308115"/>
        <a:ext cx="2559769" cy="1269027"/>
      </dsp:txXfrm>
    </dsp:sp>
    <dsp:sp modelId="{376BA7C7-C821-4C23-B895-63AEB6384630}">
      <dsp:nvSpPr>
        <dsp:cNvPr id="0" name=""/>
        <dsp:cNvSpPr/>
      </dsp:nvSpPr>
      <dsp:spPr>
        <a:xfrm>
          <a:off x="-53461" y="3819304"/>
          <a:ext cx="3664041" cy="17973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Моно-</a:t>
          </a:r>
          <a:r>
            <a:rPr lang="ru-RU" sz="1800" b="1" kern="1200" dirty="0" err="1" smtClean="0"/>
            <a:t>квест</a:t>
          </a:r>
          <a:endParaRPr lang="ru-RU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err="1" smtClean="0"/>
            <a:t>Межпредметный</a:t>
          </a:r>
          <a:r>
            <a:rPr lang="ru-RU" sz="1800" b="1" kern="1200" dirty="0" smtClean="0"/>
            <a:t> </a:t>
          </a:r>
          <a:endParaRPr lang="ru-RU" sz="1800" b="1" kern="1200" dirty="0"/>
        </a:p>
      </dsp:txBody>
      <dsp:txXfrm>
        <a:off x="-13980" y="4308115"/>
        <a:ext cx="2485867" cy="1269027"/>
      </dsp:txXfrm>
    </dsp:sp>
    <dsp:sp modelId="{20CE39D4-C676-41B2-9320-D32D46B04986}">
      <dsp:nvSpPr>
        <dsp:cNvPr id="0" name=""/>
        <dsp:cNvSpPr/>
      </dsp:nvSpPr>
      <dsp:spPr>
        <a:xfrm>
          <a:off x="4408916" y="0"/>
          <a:ext cx="3793283" cy="17973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Кратковременные</a:t>
          </a:r>
          <a:endParaRPr lang="ru-RU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Долговременные </a:t>
          </a:r>
          <a:endParaRPr lang="ru-RU" sz="1800" b="1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>
        <a:off x="5586382" y="39481"/>
        <a:ext cx="2576336" cy="1269027"/>
      </dsp:txXfrm>
    </dsp:sp>
    <dsp:sp modelId="{C524CFED-51C4-4137-A3F1-B83B4C978746}">
      <dsp:nvSpPr>
        <dsp:cNvPr id="0" name=""/>
        <dsp:cNvSpPr/>
      </dsp:nvSpPr>
      <dsp:spPr>
        <a:xfrm>
          <a:off x="-65295" y="0"/>
          <a:ext cx="3687709" cy="17973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Одиночные</a:t>
          </a:r>
          <a:endParaRPr lang="ru-RU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Групповые </a:t>
          </a:r>
          <a:endParaRPr lang="ru-RU" sz="1800" b="1" kern="1200" dirty="0"/>
        </a:p>
      </dsp:txBody>
      <dsp:txXfrm>
        <a:off x="-25814" y="39481"/>
        <a:ext cx="2502434" cy="1269027"/>
      </dsp:txXfrm>
    </dsp:sp>
    <dsp:sp modelId="{9DEE7538-F567-455F-93A2-74E034E6109B}">
      <dsp:nvSpPr>
        <dsp:cNvPr id="0" name=""/>
        <dsp:cNvSpPr/>
      </dsp:nvSpPr>
      <dsp:spPr>
        <a:xfrm>
          <a:off x="1579752" y="320147"/>
          <a:ext cx="2433068" cy="2431998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 </a:t>
          </a:r>
          <a:r>
            <a:rPr lang="ru-RU" sz="1800" b="1" kern="1200" dirty="0" smtClean="0"/>
            <a:t>количеству  </a:t>
          </a:r>
          <a:r>
            <a:rPr lang="ru-RU" sz="1800" b="1" kern="1200" dirty="0" smtClean="0"/>
            <a:t>участников</a:t>
          </a:r>
          <a:endParaRPr lang="ru-RU" sz="1800" b="1" kern="1200" dirty="0"/>
        </a:p>
      </dsp:txBody>
      <dsp:txXfrm>
        <a:off x="2292381" y="1032463"/>
        <a:ext cx="1720439" cy="1719682"/>
      </dsp:txXfrm>
    </dsp:sp>
    <dsp:sp modelId="{060A449F-DCAC-4ABB-8E27-E74A30EBCD78}">
      <dsp:nvSpPr>
        <dsp:cNvPr id="0" name=""/>
        <dsp:cNvSpPr/>
      </dsp:nvSpPr>
      <dsp:spPr>
        <a:xfrm rot="5400000">
          <a:off x="4124618" y="319612"/>
          <a:ext cx="2431998" cy="2433068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 продолжительности</a:t>
          </a:r>
          <a:endParaRPr lang="ru-RU" sz="1800" b="1" kern="1200" dirty="0"/>
        </a:p>
      </dsp:txBody>
      <dsp:txXfrm rot="-5400000">
        <a:off x="4124084" y="1032463"/>
        <a:ext cx="1720439" cy="1719682"/>
      </dsp:txXfrm>
    </dsp:sp>
    <dsp:sp modelId="{53B98CF5-81B5-46CA-BA24-B1B599423139}">
      <dsp:nvSpPr>
        <dsp:cNvPr id="0" name=""/>
        <dsp:cNvSpPr/>
      </dsp:nvSpPr>
      <dsp:spPr>
        <a:xfrm rot="10800000">
          <a:off x="4124618" y="2864478"/>
          <a:ext cx="2431998" cy="2431998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 месту проведения </a:t>
          </a:r>
          <a:endParaRPr lang="ru-RU" sz="1800" b="1" kern="1200" dirty="0"/>
        </a:p>
      </dsp:txBody>
      <dsp:txXfrm rot="10800000">
        <a:off x="4124618" y="2864478"/>
        <a:ext cx="1719682" cy="1719682"/>
      </dsp:txXfrm>
    </dsp:sp>
    <dsp:sp modelId="{E41AFD7F-090F-4190-B820-D2E521CF1423}">
      <dsp:nvSpPr>
        <dsp:cNvPr id="0" name=""/>
        <dsp:cNvSpPr/>
      </dsp:nvSpPr>
      <dsp:spPr>
        <a:xfrm rot="16200000">
          <a:off x="1580287" y="2864478"/>
          <a:ext cx="2431998" cy="2431998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 содержанию </a:t>
          </a:r>
          <a:endParaRPr lang="ru-RU" sz="1800" b="1" kern="1200" dirty="0"/>
        </a:p>
      </dsp:txBody>
      <dsp:txXfrm rot="5400000">
        <a:off x="2292603" y="2864478"/>
        <a:ext cx="1719682" cy="1719682"/>
      </dsp:txXfrm>
    </dsp:sp>
    <dsp:sp modelId="{3082AE63-B7D2-48C2-996A-C62810A5C3DC}">
      <dsp:nvSpPr>
        <dsp:cNvPr id="0" name=""/>
        <dsp:cNvSpPr/>
      </dsp:nvSpPr>
      <dsp:spPr>
        <a:xfrm>
          <a:off x="3648609" y="2302815"/>
          <a:ext cx="839685" cy="730161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2E944799-4645-4183-966B-F1136D4D5A5F}">
      <dsp:nvSpPr>
        <dsp:cNvPr id="0" name=""/>
        <dsp:cNvSpPr/>
      </dsp:nvSpPr>
      <dsp:spPr>
        <a:xfrm rot="10800000">
          <a:off x="3648609" y="2583647"/>
          <a:ext cx="839685" cy="730161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EB7F8C-8F10-4876-8633-60EB325C12A5}">
      <dsp:nvSpPr>
        <dsp:cNvPr id="0" name=""/>
        <dsp:cNvSpPr/>
      </dsp:nvSpPr>
      <dsp:spPr>
        <a:xfrm>
          <a:off x="6900710" y="3568797"/>
          <a:ext cx="91440" cy="7116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116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3F043D-082C-4505-AD51-D34126B0B98F}">
      <dsp:nvSpPr>
        <dsp:cNvPr id="0" name=""/>
        <dsp:cNvSpPr/>
      </dsp:nvSpPr>
      <dsp:spPr>
        <a:xfrm>
          <a:off x="4002880" y="3597143"/>
          <a:ext cx="91440" cy="6693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93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EF39B6-4D32-448A-BF65-882E46CD3DFA}">
      <dsp:nvSpPr>
        <dsp:cNvPr id="0" name=""/>
        <dsp:cNvSpPr/>
      </dsp:nvSpPr>
      <dsp:spPr>
        <a:xfrm>
          <a:off x="4002880" y="1466299"/>
          <a:ext cx="91440" cy="6693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93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A127EC-4D0F-44C6-839F-CDBE0E2451EB}">
      <dsp:nvSpPr>
        <dsp:cNvPr id="0" name=""/>
        <dsp:cNvSpPr/>
      </dsp:nvSpPr>
      <dsp:spPr>
        <a:xfrm>
          <a:off x="849323" y="3568797"/>
          <a:ext cx="91440" cy="6954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954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A9E9B7-E4C8-4F28-81F1-1F37B054A6A2}">
      <dsp:nvSpPr>
        <dsp:cNvPr id="0" name=""/>
        <dsp:cNvSpPr/>
      </dsp:nvSpPr>
      <dsp:spPr>
        <a:xfrm>
          <a:off x="-255726" y="2107318"/>
          <a:ext cx="2301541" cy="14614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B469831-F57D-4010-8E7A-8CFF8B72D93C}">
      <dsp:nvSpPr>
        <dsp:cNvPr id="0" name=""/>
        <dsp:cNvSpPr/>
      </dsp:nvSpPr>
      <dsp:spPr>
        <a:xfrm>
          <a:off x="0" y="2350259"/>
          <a:ext cx="2301541" cy="14614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Линейные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805" y="2393064"/>
        <a:ext cx="2215931" cy="1375868"/>
      </dsp:txXfrm>
    </dsp:sp>
    <dsp:sp modelId="{400D176D-23B7-48FC-8CFE-480D3F5C50BD}">
      <dsp:nvSpPr>
        <dsp:cNvPr id="0" name=""/>
        <dsp:cNvSpPr/>
      </dsp:nvSpPr>
      <dsp:spPr>
        <a:xfrm>
          <a:off x="-255726" y="4264206"/>
          <a:ext cx="2301541" cy="1748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17E669C-4A19-4EF5-8A52-B999254AA0BA}">
      <dsp:nvSpPr>
        <dsp:cNvPr id="0" name=""/>
        <dsp:cNvSpPr/>
      </dsp:nvSpPr>
      <dsp:spPr>
        <a:xfrm>
          <a:off x="0" y="4507146"/>
          <a:ext cx="2301541" cy="17487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Игра</a:t>
          </a:r>
          <a:r>
            <a:rPr lang="ru-RU" sz="2000" kern="1200" baseline="0" dirty="0" smtClean="0">
              <a:latin typeface="Times New Roman" pitchFamily="18" charset="0"/>
              <a:cs typeface="Times New Roman" pitchFamily="18" charset="0"/>
            </a:rPr>
            <a:t> построена по </a:t>
          </a:r>
          <a:r>
            <a:rPr lang="ru-RU" sz="2000" kern="1200" baseline="0" dirty="0" smtClean="0">
              <a:latin typeface="Times New Roman" pitchFamily="18" charset="0"/>
              <a:cs typeface="Times New Roman" pitchFamily="18" charset="0"/>
            </a:rPr>
            <a:t>цепочке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219" y="4558365"/>
        <a:ext cx="2199103" cy="1646309"/>
      </dsp:txXfrm>
    </dsp:sp>
    <dsp:sp modelId="{3DDEEAA0-C3B4-41B1-B14A-A916C33E48E0}">
      <dsp:nvSpPr>
        <dsp:cNvPr id="0" name=""/>
        <dsp:cNvSpPr/>
      </dsp:nvSpPr>
      <dsp:spPr>
        <a:xfrm>
          <a:off x="2897829" y="4820"/>
          <a:ext cx="2301541" cy="14614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3BD01DB-A9BE-49F4-AD4D-F5D516B703CD}">
      <dsp:nvSpPr>
        <dsp:cNvPr id="0" name=""/>
        <dsp:cNvSpPr/>
      </dsp:nvSpPr>
      <dsp:spPr>
        <a:xfrm>
          <a:off x="3153556" y="247761"/>
          <a:ext cx="2301541" cy="14614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latin typeface="Times New Roman" pitchFamily="18" charset="0"/>
              <a:cs typeface="Times New Roman" pitchFamily="18" charset="0"/>
            </a:rPr>
            <a:t>По сюжету </a:t>
          </a:r>
          <a:endParaRPr lang="ru-RU" sz="4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96361" y="290566"/>
        <a:ext cx="2215931" cy="1375868"/>
      </dsp:txXfrm>
    </dsp:sp>
    <dsp:sp modelId="{7A300EA4-DE80-4290-A621-A3F499D89A15}">
      <dsp:nvSpPr>
        <dsp:cNvPr id="0" name=""/>
        <dsp:cNvSpPr/>
      </dsp:nvSpPr>
      <dsp:spPr>
        <a:xfrm>
          <a:off x="2897829" y="2135664"/>
          <a:ext cx="2301541" cy="14614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9C4F958-6429-4AC2-9396-9E78BD900D07}">
      <dsp:nvSpPr>
        <dsp:cNvPr id="0" name=""/>
        <dsp:cNvSpPr/>
      </dsp:nvSpPr>
      <dsp:spPr>
        <a:xfrm>
          <a:off x="3153556" y="2378605"/>
          <a:ext cx="2301541" cy="14614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Штурмовые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96361" y="2421410"/>
        <a:ext cx="2215931" cy="1375868"/>
      </dsp:txXfrm>
    </dsp:sp>
    <dsp:sp modelId="{B3DBEDAD-60F4-4960-8EBC-2156E7302BDE}">
      <dsp:nvSpPr>
        <dsp:cNvPr id="0" name=""/>
        <dsp:cNvSpPr/>
      </dsp:nvSpPr>
      <dsp:spPr>
        <a:xfrm>
          <a:off x="2897829" y="4266508"/>
          <a:ext cx="2301541" cy="18944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17B7D70-4AAD-4D02-BF86-A83A16C9EDC0}">
      <dsp:nvSpPr>
        <dsp:cNvPr id="0" name=""/>
        <dsp:cNvSpPr/>
      </dsp:nvSpPr>
      <dsp:spPr>
        <a:xfrm>
          <a:off x="3153556" y="4509449"/>
          <a:ext cx="2301541" cy="18944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Игроки</a:t>
          </a:r>
          <a:r>
            <a:rPr lang="ru-RU" sz="2000" kern="1200" baseline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baseline="0" dirty="0" smtClean="0">
              <a:latin typeface="Times New Roman" pitchFamily="18" charset="0"/>
              <a:cs typeface="Times New Roman" pitchFamily="18" charset="0"/>
            </a:rPr>
            <a:t>самостоятельно </a:t>
          </a:r>
          <a:r>
            <a:rPr lang="ru-RU" sz="2000" kern="1200" baseline="0" dirty="0" smtClean="0">
              <a:latin typeface="Times New Roman" pitchFamily="18" charset="0"/>
              <a:cs typeface="Times New Roman" pitchFamily="18" charset="0"/>
            </a:rPr>
            <a:t>выбирают путь решения задачи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09042" y="4564935"/>
        <a:ext cx="2190569" cy="1783470"/>
      </dsp:txXfrm>
    </dsp:sp>
    <dsp:sp modelId="{D937608A-178D-4ACC-A8CB-EE72D540B3A0}">
      <dsp:nvSpPr>
        <dsp:cNvPr id="0" name=""/>
        <dsp:cNvSpPr/>
      </dsp:nvSpPr>
      <dsp:spPr>
        <a:xfrm>
          <a:off x="5795659" y="2107318"/>
          <a:ext cx="2301541" cy="14614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D79E03A-F36A-4C5B-BF80-DD395D57102D}">
      <dsp:nvSpPr>
        <dsp:cNvPr id="0" name=""/>
        <dsp:cNvSpPr/>
      </dsp:nvSpPr>
      <dsp:spPr>
        <a:xfrm>
          <a:off x="6051386" y="2350259"/>
          <a:ext cx="2301541" cy="14614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Кольцевые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94191" y="2393064"/>
        <a:ext cx="2215931" cy="1375868"/>
      </dsp:txXfrm>
    </dsp:sp>
    <dsp:sp modelId="{821783C1-FDF8-472A-8C98-4558A7AAB889}">
      <dsp:nvSpPr>
        <dsp:cNvPr id="0" name=""/>
        <dsp:cNvSpPr/>
      </dsp:nvSpPr>
      <dsp:spPr>
        <a:xfrm>
          <a:off x="5795659" y="4280458"/>
          <a:ext cx="2301541" cy="18812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FC723F0-7FB3-48FC-95E8-369BBE313DAB}">
      <dsp:nvSpPr>
        <dsp:cNvPr id="0" name=""/>
        <dsp:cNvSpPr/>
      </dsp:nvSpPr>
      <dsp:spPr>
        <a:xfrm>
          <a:off x="6051386" y="4523398"/>
          <a:ext cx="2301541" cy="18812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>
              <a:latin typeface="Times New Roman" pitchFamily="18" charset="0"/>
              <a:cs typeface="Times New Roman" pitchFamily="18" charset="0"/>
            </a:rPr>
            <a:t>Команды </a:t>
          </a:r>
          <a:r>
            <a:rPr lang="ru-RU" sz="2000" kern="1200" baseline="0" dirty="0" smtClean="0">
              <a:latin typeface="Times New Roman" pitchFamily="18" charset="0"/>
              <a:cs typeface="Times New Roman" pitchFamily="18" charset="0"/>
            </a:rPr>
            <a:t>стартуют с разных точек, которые будут для них финишными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06485" y="4578497"/>
        <a:ext cx="2191343" cy="177101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57745E-8F87-4112-9B4B-AA8D3D5A9C2A}">
      <dsp:nvSpPr>
        <dsp:cNvPr id="0" name=""/>
        <dsp:cNvSpPr/>
      </dsp:nvSpPr>
      <dsp:spPr>
        <a:xfrm rot="5400000">
          <a:off x="-444094" y="487073"/>
          <a:ext cx="1790948" cy="83188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35435" y="423489"/>
        <a:ext cx="831889" cy="959059"/>
      </dsp:txXfrm>
    </dsp:sp>
    <dsp:sp modelId="{7F34EE4F-5975-4C6F-8174-B3B675F74498}">
      <dsp:nvSpPr>
        <dsp:cNvPr id="0" name=""/>
        <dsp:cNvSpPr/>
      </dsp:nvSpPr>
      <dsp:spPr>
        <a:xfrm rot="5400000">
          <a:off x="4117224" y="-3171485"/>
          <a:ext cx="1165254" cy="7523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Образовательные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(участники усваивают новые знания и закрепляют имеющиеся)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938196" y="64426"/>
        <a:ext cx="7466429" cy="1051488"/>
      </dsp:txXfrm>
    </dsp:sp>
    <dsp:sp modelId="{42C61E33-71DD-4F07-A840-64B0AF631580}">
      <dsp:nvSpPr>
        <dsp:cNvPr id="0" name=""/>
        <dsp:cNvSpPr/>
      </dsp:nvSpPr>
      <dsp:spPr>
        <a:xfrm rot="5400000">
          <a:off x="-460913" y="2291742"/>
          <a:ext cx="1790948" cy="79825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 rot="-5400000">
        <a:off x="35435" y="2194520"/>
        <a:ext cx="798251" cy="992697"/>
      </dsp:txXfrm>
    </dsp:sp>
    <dsp:sp modelId="{3C9E5F5E-7FD0-49D2-8CCA-37E73F2ED734}">
      <dsp:nvSpPr>
        <dsp:cNvPr id="0" name=""/>
        <dsp:cNvSpPr/>
      </dsp:nvSpPr>
      <dsp:spPr>
        <a:xfrm rot="5400000">
          <a:off x="3919021" y="-1383635"/>
          <a:ext cx="1528021" cy="7523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Развивающие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(в процессе игры происходит повышение </a:t>
          </a:r>
          <a:r>
            <a:rPr lang="ru-RU" sz="20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образовательной мотивации, развитие творческих способностей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и индивидуальных положительных </a:t>
          </a:r>
          <a:r>
            <a:rPr lang="ru-RU" sz="20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психологических качеств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, формирование </a:t>
          </a:r>
          <a:r>
            <a:rPr lang="ru-RU" sz="200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исследовательских навыков, самореализация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детей)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921376" y="1688602"/>
        <a:ext cx="7448720" cy="1378837"/>
      </dsp:txXfrm>
    </dsp:sp>
    <dsp:sp modelId="{4F6817F7-30D7-4852-9292-0BCB69DF1A9B}">
      <dsp:nvSpPr>
        <dsp:cNvPr id="0" name=""/>
        <dsp:cNvSpPr/>
      </dsp:nvSpPr>
      <dsp:spPr>
        <a:xfrm rot="5400000">
          <a:off x="-482333" y="3919628"/>
          <a:ext cx="1790948" cy="75541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-5400000">
        <a:off x="35435" y="3779566"/>
        <a:ext cx="755411" cy="1035537"/>
      </dsp:txXfrm>
    </dsp:sp>
    <dsp:sp modelId="{9AC7A22B-A6E0-495A-8BA8-B2CBA627C78F}">
      <dsp:nvSpPr>
        <dsp:cNvPr id="0" name=""/>
        <dsp:cNvSpPr/>
      </dsp:nvSpPr>
      <dsp:spPr>
        <a:xfrm rot="5400000">
          <a:off x="4078985" y="222830"/>
          <a:ext cx="1165254" cy="7523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Воспитательные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(формируются навыки взаимодействия со сверстниками, толерантности, взаимопомощи и другие).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899957" y="3458742"/>
        <a:ext cx="7466429" cy="105148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DF5CF5-7D32-4F8D-905A-777B4BD9F609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-5400000">
        <a:off x="1" y="520688"/>
        <a:ext cx="1039018" cy="445294"/>
      </dsp:txXfrm>
    </dsp:sp>
    <dsp:sp modelId="{6F5F4F70-4DF1-47EE-8CC8-39ACE31F253A}">
      <dsp:nvSpPr>
        <dsp:cNvPr id="0" name=""/>
        <dsp:cNvSpPr/>
      </dsp:nvSpPr>
      <dsp:spPr>
        <a:xfrm rot="5400000">
          <a:off x="4141563" y="-3101365"/>
          <a:ext cx="964803" cy="71698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20–25 минут для младших дошкольников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039018" y="48278"/>
        <a:ext cx="7122795" cy="870607"/>
      </dsp:txXfrm>
    </dsp:sp>
    <dsp:sp modelId="{D800262E-7231-4C19-A90C-070CA5185A7F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-5400000">
        <a:off x="1" y="1809352"/>
        <a:ext cx="1039018" cy="445294"/>
      </dsp:txXfrm>
    </dsp:sp>
    <dsp:sp modelId="{C3089DA5-68B7-4069-BE6F-C974AE6EBCA5}">
      <dsp:nvSpPr>
        <dsp:cNvPr id="0" name=""/>
        <dsp:cNvSpPr/>
      </dsp:nvSpPr>
      <dsp:spPr>
        <a:xfrm rot="5400000">
          <a:off x="4141563" y="-1812701"/>
          <a:ext cx="964803" cy="71698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30–35 минут для воспитанников средней группы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039018" y="1336942"/>
        <a:ext cx="7122795" cy="870607"/>
      </dsp:txXfrm>
    </dsp:sp>
    <dsp:sp modelId="{D4F3FE4F-E945-46D1-8B34-72C056B7F903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-5400000">
        <a:off x="1" y="3098016"/>
        <a:ext cx="1039018" cy="445294"/>
      </dsp:txXfrm>
    </dsp:sp>
    <dsp:sp modelId="{7BF9941E-85D7-45E0-97D8-EDA133EA366B}">
      <dsp:nvSpPr>
        <dsp:cNvPr id="0" name=""/>
        <dsp:cNvSpPr/>
      </dsp:nvSpPr>
      <dsp:spPr>
        <a:xfrm rot="5400000">
          <a:off x="4141563" y="-524037"/>
          <a:ext cx="964803" cy="716989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40–45 минут для старших дошкольников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039018" y="2625606"/>
        <a:ext cx="7122795" cy="87060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949CD7-7F46-442A-AF8C-21B93203A3D2}">
      <dsp:nvSpPr>
        <dsp:cNvPr id="0" name=""/>
        <dsp:cNvSpPr/>
      </dsp:nvSpPr>
      <dsp:spPr>
        <a:xfrm>
          <a:off x="1037" y="0"/>
          <a:ext cx="2696783" cy="527236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Задание или пролог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37" y="0"/>
        <a:ext cx="2696783" cy="1581708"/>
      </dsp:txXfrm>
    </dsp:sp>
    <dsp:sp modelId="{6768BFBB-7A68-42FD-8DDB-AB346E433D20}">
      <dsp:nvSpPr>
        <dsp:cNvPr id="0" name=""/>
        <dsp:cNvSpPr/>
      </dsp:nvSpPr>
      <dsp:spPr>
        <a:xfrm>
          <a:off x="270715" y="1581708"/>
          <a:ext cx="2157427" cy="34270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Здесь</a:t>
          </a:r>
          <a:r>
            <a:rPr lang="ru-RU" sz="2100" kern="1200" baseline="0" dirty="0" smtClean="0"/>
            <a:t> происходит знакомство с сюжетом и распределение ролей</a:t>
          </a:r>
          <a:endParaRPr lang="ru-RU" sz="2100" kern="1200" dirty="0"/>
        </a:p>
      </dsp:txBody>
      <dsp:txXfrm>
        <a:off x="333904" y="1644897"/>
        <a:ext cx="2031049" cy="3300656"/>
      </dsp:txXfrm>
    </dsp:sp>
    <dsp:sp modelId="{3D543EC1-749F-4FAA-BB6A-6673A6E203AC}">
      <dsp:nvSpPr>
        <dsp:cNvPr id="0" name=""/>
        <dsp:cNvSpPr/>
      </dsp:nvSpPr>
      <dsp:spPr>
        <a:xfrm>
          <a:off x="2900080" y="0"/>
          <a:ext cx="2696783" cy="527236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Процесс и экспозиция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00080" y="0"/>
        <a:ext cx="2696783" cy="1581708"/>
      </dsp:txXfrm>
    </dsp:sp>
    <dsp:sp modelId="{AA573923-A76B-4498-B8F2-5DC7B3A1D0CD}">
      <dsp:nvSpPr>
        <dsp:cNvPr id="0" name=""/>
        <dsp:cNvSpPr/>
      </dsp:nvSpPr>
      <dsp:spPr>
        <a:xfrm>
          <a:off x="3169758" y="1581708"/>
          <a:ext cx="2157427" cy="34270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Это </a:t>
          </a:r>
          <a:r>
            <a:rPr lang="ru-RU" sz="2100" kern="1200" dirty="0" smtClean="0"/>
            <a:t>прохождение этапов, выполнение действий, решение возникающих проблем</a:t>
          </a:r>
          <a:endParaRPr lang="ru-RU" sz="2100" kern="1200" dirty="0"/>
        </a:p>
      </dsp:txBody>
      <dsp:txXfrm>
        <a:off x="3232947" y="1644897"/>
        <a:ext cx="2031049" cy="3300656"/>
      </dsp:txXfrm>
    </dsp:sp>
    <dsp:sp modelId="{5C3BA571-149F-4CAC-8264-C0A400E31B0E}">
      <dsp:nvSpPr>
        <dsp:cNvPr id="0" name=""/>
        <dsp:cNvSpPr/>
      </dsp:nvSpPr>
      <dsp:spPr>
        <a:xfrm>
          <a:off x="5799122" y="0"/>
          <a:ext cx="2696783" cy="527236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Завершение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Эпилог</a:t>
          </a:r>
          <a:endParaRPr lang="ru-RU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99122" y="0"/>
        <a:ext cx="2696783" cy="1581708"/>
      </dsp:txXfrm>
    </dsp:sp>
    <dsp:sp modelId="{18EA3EE1-F914-4722-8265-634D757AAB38}">
      <dsp:nvSpPr>
        <dsp:cNvPr id="0" name=""/>
        <dsp:cNvSpPr/>
      </dsp:nvSpPr>
      <dsp:spPr>
        <a:xfrm>
          <a:off x="6068801" y="1581708"/>
          <a:ext cx="2157427" cy="34270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Подводятся итоги и награждение победителей</a:t>
          </a:r>
          <a:endParaRPr lang="ru-RU" sz="2100" kern="1200" dirty="0"/>
        </a:p>
      </dsp:txBody>
      <dsp:txXfrm>
        <a:off x="6131990" y="1644897"/>
        <a:ext cx="2031049" cy="330065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1719D0-7815-44F6-8BA1-66EC9E438B7F}">
      <dsp:nvSpPr>
        <dsp:cNvPr id="0" name=""/>
        <dsp:cNvSpPr/>
      </dsp:nvSpPr>
      <dsp:spPr>
        <a:xfrm>
          <a:off x="2594372" y="2300310"/>
          <a:ext cx="3463357" cy="1857716"/>
        </a:xfrm>
        <a:prstGeom prst="ellipse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shape">
            <a:fillToRect l="50000" t="50000" r="50000" b="50000"/>
          </a:path>
          <a:tileRect/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i="0" kern="1200" dirty="0" smtClean="0">
              <a:latin typeface="Times New Roman" pitchFamily="18" charset="0"/>
              <a:cs typeface="Times New Roman" pitchFamily="18" charset="0"/>
            </a:rPr>
            <a:t>Виды деятельности</a:t>
          </a:r>
          <a:endParaRPr lang="ru-RU" sz="3000" b="1" i="0" kern="1200" dirty="0"/>
        </a:p>
      </dsp:txBody>
      <dsp:txXfrm>
        <a:off x="3101569" y="2572366"/>
        <a:ext cx="2448963" cy="1313604"/>
      </dsp:txXfrm>
    </dsp:sp>
    <dsp:sp modelId="{2F61F682-CDDC-42A7-9109-E83739EFDB35}">
      <dsp:nvSpPr>
        <dsp:cNvPr id="0" name=""/>
        <dsp:cNvSpPr/>
      </dsp:nvSpPr>
      <dsp:spPr>
        <a:xfrm rot="16320580">
          <a:off x="4230832" y="1727791"/>
          <a:ext cx="273142" cy="6457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4270367" y="1897891"/>
        <a:ext cx="191199" cy="387464"/>
      </dsp:txXfrm>
    </dsp:sp>
    <dsp:sp modelId="{630E9FD3-EDB1-43E7-892D-3D26DC39C8B5}">
      <dsp:nvSpPr>
        <dsp:cNvPr id="0" name=""/>
        <dsp:cNvSpPr/>
      </dsp:nvSpPr>
      <dsp:spPr>
        <a:xfrm>
          <a:off x="3086804" y="-67704"/>
          <a:ext cx="2644830" cy="1853413"/>
        </a:xfrm>
        <a:prstGeom prst="ellipse">
          <a:avLst/>
        </a:prstGeom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Восприятие художественной литературы и фольклора</a:t>
          </a:r>
          <a:endParaRPr lang="ru-RU" sz="1800" kern="1200" dirty="0"/>
        </a:p>
      </dsp:txBody>
      <dsp:txXfrm>
        <a:off x="3474130" y="203722"/>
        <a:ext cx="1870178" cy="1310561"/>
      </dsp:txXfrm>
    </dsp:sp>
    <dsp:sp modelId="{5ACC35DD-68CF-475A-B366-2F181B8EAF1F}">
      <dsp:nvSpPr>
        <dsp:cNvPr id="0" name=""/>
        <dsp:cNvSpPr/>
      </dsp:nvSpPr>
      <dsp:spPr>
        <a:xfrm rot="19957875">
          <a:off x="5685519" y="2108649"/>
          <a:ext cx="362758" cy="6457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5691610" y="2262818"/>
        <a:ext cx="253931" cy="387464"/>
      </dsp:txXfrm>
    </dsp:sp>
    <dsp:sp modelId="{58C1F69C-B2D6-4D9A-9FDC-5E45EAEFDB48}">
      <dsp:nvSpPr>
        <dsp:cNvPr id="0" name=""/>
        <dsp:cNvSpPr/>
      </dsp:nvSpPr>
      <dsp:spPr>
        <a:xfrm>
          <a:off x="5921032" y="791654"/>
          <a:ext cx="2645992" cy="1853995"/>
        </a:xfrm>
        <a:prstGeom prst="ellipse">
          <a:avLst/>
        </a:prstGeom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Музыкальная</a:t>
          </a:r>
          <a:endParaRPr lang="ru-RU" sz="1800" kern="1200" dirty="0"/>
        </a:p>
      </dsp:txBody>
      <dsp:txXfrm>
        <a:off x="6308529" y="1063165"/>
        <a:ext cx="1870998" cy="1310973"/>
      </dsp:txXfrm>
    </dsp:sp>
    <dsp:sp modelId="{A7595C89-57DD-4359-AA92-A11F15CCE4EB}">
      <dsp:nvSpPr>
        <dsp:cNvPr id="0" name=""/>
        <dsp:cNvSpPr/>
      </dsp:nvSpPr>
      <dsp:spPr>
        <a:xfrm rot="413589">
          <a:off x="6032168" y="3115026"/>
          <a:ext cx="41158" cy="6457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6032213" y="3243439"/>
        <a:ext cx="28811" cy="387464"/>
      </dsp:txXfrm>
    </dsp:sp>
    <dsp:sp modelId="{1B269402-14D7-46EC-8CCB-5092A0F61F21}">
      <dsp:nvSpPr>
        <dsp:cNvPr id="0" name=""/>
        <dsp:cNvSpPr/>
      </dsp:nvSpPr>
      <dsp:spPr>
        <a:xfrm>
          <a:off x="6073190" y="2673326"/>
          <a:ext cx="2645992" cy="1853995"/>
        </a:xfrm>
        <a:prstGeom prst="ellipse">
          <a:avLst/>
        </a:prstGeom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Изобразитель-</a:t>
          </a:r>
          <a:r>
            <a:rPr lang="ru-RU" sz="1800" kern="1200" dirty="0" err="1" smtClean="0"/>
            <a:t>ная</a:t>
          </a:r>
          <a:r>
            <a:rPr lang="ru-RU" sz="1800" kern="1200" dirty="0" smtClean="0"/>
            <a:t> </a:t>
          </a:r>
          <a:endParaRPr lang="ru-RU" sz="1800" kern="1200" dirty="0"/>
        </a:p>
      </dsp:txBody>
      <dsp:txXfrm>
        <a:off x="6460687" y="2944837"/>
        <a:ext cx="1870998" cy="1310973"/>
      </dsp:txXfrm>
    </dsp:sp>
    <dsp:sp modelId="{45E97248-D8EE-4A7B-8ECE-5898146A54E7}">
      <dsp:nvSpPr>
        <dsp:cNvPr id="0" name=""/>
        <dsp:cNvSpPr/>
      </dsp:nvSpPr>
      <dsp:spPr>
        <a:xfrm rot="2821563">
          <a:off x="5165080" y="4088327"/>
          <a:ext cx="524479" cy="6457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5190124" y="4159920"/>
        <a:ext cx="367135" cy="387464"/>
      </dsp:txXfrm>
    </dsp:sp>
    <dsp:sp modelId="{E8EE2A73-8F9D-4916-9A89-528D3E6D23A5}">
      <dsp:nvSpPr>
        <dsp:cNvPr id="0" name=""/>
        <dsp:cNvSpPr/>
      </dsp:nvSpPr>
      <dsp:spPr>
        <a:xfrm>
          <a:off x="5174921" y="4633338"/>
          <a:ext cx="2645992" cy="1853995"/>
        </a:xfrm>
        <a:prstGeom prst="ellipse">
          <a:avLst/>
        </a:prstGeom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Познавательно-исследовательская</a:t>
          </a:r>
          <a:endParaRPr lang="ru-RU" sz="1800" kern="1200" dirty="0"/>
        </a:p>
      </dsp:txBody>
      <dsp:txXfrm>
        <a:off x="5562418" y="4904849"/>
        <a:ext cx="1870998" cy="1310973"/>
      </dsp:txXfrm>
    </dsp:sp>
    <dsp:sp modelId="{C5C676A5-C796-41A5-BE7B-80768B9FF012}">
      <dsp:nvSpPr>
        <dsp:cNvPr id="0" name=""/>
        <dsp:cNvSpPr/>
      </dsp:nvSpPr>
      <dsp:spPr>
        <a:xfrm rot="7798706">
          <a:off x="3097244" y="4087620"/>
          <a:ext cx="476608" cy="6457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10800000">
        <a:off x="3214668" y="4161991"/>
        <a:ext cx="333626" cy="387464"/>
      </dsp:txXfrm>
    </dsp:sp>
    <dsp:sp modelId="{23AFF246-DA07-4455-BC1B-499C56BC91B8}">
      <dsp:nvSpPr>
        <dsp:cNvPr id="0" name=""/>
        <dsp:cNvSpPr/>
      </dsp:nvSpPr>
      <dsp:spPr>
        <a:xfrm>
          <a:off x="1044843" y="4637661"/>
          <a:ext cx="2645992" cy="1853995"/>
        </a:xfrm>
        <a:prstGeom prst="ellipse">
          <a:avLst/>
        </a:prstGeom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Коммуникативная</a:t>
          </a:r>
          <a:endParaRPr lang="ru-RU" sz="1800" kern="1200" dirty="0"/>
        </a:p>
      </dsp:txBody>
      <dsp:txXfrm>
        <a:off x="1432340" y="4909172"/>
        <a:ext cx="1870998" cy="1310973"/>
      </dsp:txXfrm>
    </dsp:sp>
    <dsp:sp modelId="{BE589D97-AD5D-48AB-82DB-BA295DA880BD}">
      <dsp:nvSpPr>
        <dsp:cNvPr id="0" name=""/>
        <dsp:cNvSpPr/>
      </dsp:nvSpPr>
      <dsp:spPr>
        <a:xfrm rot="10387940">
          <a:off x="2629244" y="3110340"/>
          <a:ext cx="5109" cy="6457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10800000">
        <a:off x="2630772" y="3239402"/>
        <a:ext cx="3576" cy="387464"/>
      </dsp:txXfrm>
    </dsp:sp>
    <dsp:sp modelId="{E9002F71-C0CA-475F-9EC8-7818FEC9AC1D}">
      <dsp:nvSpPr>
        <dsp:cNvPr id="0" name=""/>
        <dsp:cNvSpPr/>
      </dsp:nvSpPr>
      <dsp:spPr>
        <a:xfrm>
          <a:off x="0" y="2663862"/>
          <a:ext cx="2645992" cy="1853995"/>
        </a:xfrm>
        <a:prstGeom prst="ellipse">
          <a:avLst/>
        </a:prstGeom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Игровая</a:t>
          </a:r>
          <a:endParaRPr lang="ru-RU" sz="1800" kern="1200" dirty="0"/>
        </a:p>
      </dsp:txBody>
      <dsp:txXfrm>
        <a:off x="387497" y="2935373"/>
        <a:ext cx="1870998" cy="1310973"/>
      </dsp:txXfrm>
    </dsp:sp>
    <dsp:sp modelId="{F76C8576-C3B1-4BE6-8656-25780B19C96C}">
      <dsp:nvSpPr>
        <dsp:cNvPr id="0" name=""/>
        <dsp:cNvSpPr/>
      </dsp:nvSpPr>
      <dsp:spPr>
        <a:xfrm rot="12532549">
          <a:off x="2628240" y="2073893"/>
          <a:ext cx="376868" cy="64577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10800000">
        <a:off x="2734272" y="2230346"/>
        <a:ext cx="263808" cy="387464"/>
      </dsp:txXfrm>
    </dsp:sp>
    <dsp:sp modelId="{B47478BE-740F-4DDF-89C5-32DBA96AABBF}">
      <dsp:nvSpPr>
        <dsp:cNvPr id="0" name=""/>
        <dsp:cNvSpPr/>
      </dsp:nvSpPr>
      <dsp:spPr>
        <a:xfrm>
          <a:off x="133607" y="719651"/>
          <a:ext cx="2645702" cy="1853995"/>
        </a:xfrm>
        <a:prstGeom prst="ellipse">
          <a:avLst/>
        </a:prstGeom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Двигательная</a:t>
          </a:r>
          <a:endParaRPr lang="ru-RU" sz="1800" kern="1200" dirty="0"/>
        </a:p>
      </dsp:txBody>
      <dsp:txXfrm>
        <a:off x="521061" y="991162"/>
        <a:ext cx="1870794" cy="13109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dn.culture.ru/images/790acca0-35e8-5b34-909d-37e31e26033d"/>
          <p:cNvPicPr>
            <a:picLocks noChangeAspect="1" noChangeArrowheads="1"/>
          </p:cNvPicPr>
          <p:nvPr/>
        </p:nvPicPr>
        <p:blipFill>
          <a:blip r:embed="rId2" cstate="print"/>
          <a:srcRect t="18394"/>
          <a:stretch>
            <a:fillRect/>
          </a:stretch>
        </p:blipFill>
        <p:spPr bwMode="auto">
          <a:xfrm>
            <a:off x="5076056" y="3789040"/>
            <a:ext cx="3744416" cy="19168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700808"/>
            <a:ext cx="7772400" cy="183006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Мастер- класс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Квест-игра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игровая обучающая технология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5486400"/>
            <a:ext cx="5904656" cy="1371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Разработчик: </a:t>
            </a:r>
          </a:p>
          <a:p>
            <a:r>
              <a:rPr lang="ru-RU" sz="20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Морланг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С.Е., воспитатель </a:t>
            </a: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ервой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квалификационной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категории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99592" y="260649"/>
            <a:ext cx="77724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Детский сад «Вишенка» - СП МБОУ «Алтайская СОШ №2»</a:t>
            </a:r>
            <a:endParaRPr kumimoji="0" lang="ru-RU" sz="44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cdn.culture.ru/images/46406799-11b5-54c7-b9b8-5b6a751324c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645024"/>
            <a:ext cx="4334024" cy="288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https://chulanchik.net/wp-content/uploads/2022/06/0758196f-10d5-44ae-b9e4-a67413e6ea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60648"/>
            <a:ext cx="4437212" cy="29581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Стрелка вправо 7"/>
          <p:cNvSpPr/>
          <p:nvPr/>
        </p:nvSpPr>
        <p:spPr>
          <a:xfrm>
            <a:off x="395536" y="1052736"/>
            <a:ext cx="3672408" cy="17281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Игра - путешествие</a:t>
            </a:r>
            <a:endParaRPr lang="ru-RU" sz="2400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5004048" y="3933056"/>
            <a:ext cx="3528392" cy="172819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Куда нам идти?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игры 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342309420"/>
              </p:ext>
            </p:extLst>
          </p:nvPr>
        </p:nvGraphicFramePr>
        <p:xfrm>
          <a:off x="179512" y="1397000"/>
          <a:ext cx="8496944" cy="527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391505601"/>
              </p:ext>
            </p:extLst>
          </p:nvPr>
        </p:nvGraphicFramePr>
        <p:xfrm>
          <a:off x="0" y="260648"/>
          <a:ext cx="8820472" cy="659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SCN38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618" y="404664"/>
            <a:ext cx="8476053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268761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игра</a:t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«Волшебное послание»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cdn.culture.ru/images/790acca0-35e8-5b34-909d-37e31e26033d"/>
          <p:cNvPicPr>
            <a:picLocks noChangeAspect="1" noChangeArrowheads="1"/>
          </p:cNvPicPr>
          <p:nvPr/>
        </p:nvPicPr>
        <p:blipFill>
          <a:blip r:embed="rId2" cstate="print"/>
          <a:srcRect t="18394"/>
          <a:stretch>
            <a:fillRect/>
          </a:stretch>
        </p:blipFill>
        <p:spPr bwMode="auto">
          <a:xfrm>
            <a:off x="2655912" y="3284984"/>
            <a:ext cx="5432376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s://gifgive.com/wp-content/uploads/2021/02/Blagodarnost-za-vnimanie-na-rozovom-fone._gif_thumbnai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7803232" cy="563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57101764"/>
              </p:ext>
            </p:extLst>
          </p:nvPr>
        </p:nvGraphicFramePr>
        <p:xfrm>
          <a:off x="395536" y="476672"/>
          <a:ext cx="8064896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701679046"/>
              </p:ext>
            </p:extLst>
          </p:nvPr>
        </p:nvGraphicFramePr>
        <p:xfrm>
          <a:off x="323528" y="2708920"/>
          <a:ext cx="835292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vplate.ru/images/article/orig/2020/06/kvest-dlya-detej-8-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0"/>
            <a:ext cx="3950708" cy="50405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https://www.thesun.co.uk/wp-content/uploads/2017/05/nintchdbpict0002764626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80928"/>
            <a:ext cx="4860923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all-mongolia.ru/wp-content/uploads/6/6/2/662a9bd5a4fb6c739126673540126a21.jpeg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83" t="14658" r="26476" b="21821"/>
          <a:stretch/>
        </p:blipFill>
        <p:spPr bwMode="auto">
          <a:xfrm>
            <a:off x="4499992" y="254668"/>
            <a:ext cx="403244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alumni-mgimo.ru/wp-content/uploads/f/7/3/f7379ff6e774906a364b690476be7069.jpeg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" t="5250" r="48812" b="47500"/>
          <a:stretch/>
        </p:blipFill>
        <p:spPr bwMode="auto">
          <a:xfrm>
            <a:off x="251520" y="3140968"/>
            <a:ext cx="460051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80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49904185"/>
              </p:ext>
            </p:extLst>
          </p:nvPr>
        </p:nvGraphicFramePr>
        <p:xfrm>
          <a:off x="0" y="1397000"/>
          <a:ext cx="8748464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043608" y="5229200"/>
            <a:ext cx="6491699" cy="87060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6248" tIns="18415" rIns="18415" bIns="18415" numCol="1" spcCol="1270" anchor="ctr" anchorCtr="0">
            <a:noAutofit/>
          </a:bodyPr>
          <a:lstStyle/>
          <a:p>
            <a:pPr marL="285750" lvl="1" indent="-285750" algn="l" defTabSz="1289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ru-RU" sz="2900" kern="1200"/>
          </a:p>
          <a:p>
            <a:pPr marL="285750" lvl="1" indent="-285750" algn="l" defTabSz="12890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ru-RU" sz="2900" kern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47150294"/>
              </p:ext>
            </p:extLst>
          </p:nvPr>
        </p:nvGraphicFramePr>
        <p:xfrm>
          <a:off x="323528" y="851506"/>
          <a:ext cx="8136904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53753042"/>
              </p:ext>
            </p:extLst>
          </p:nvPr>
        </p:nvGraphicFramePr>
        <p:xfrm>
          <a:off x="323528" y="260648"/>
          <a:ext cx="8352928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460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8026"/>
            <a:ext cx="7467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Задачи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84772698"/>
              </p:ext>
            </p:extLst>
          </p:nvPr>
        </p:nvGraphicFramePr>
        <p:xfrm>
          <a:off x="179512" y="1397000"/>
          <a:ext cx="8496944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Продолжительность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игры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39977894"/>
              </p:ext>
            </p:extLst>
          </p:nvPr>
        </p:nvGraphicFramePr>
        <p:xfrm>
          <a:off x="251520" y="2204864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883</TotalTime>
  <Words>330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Century Schoolbook</vt:lpstr>
      <vt:lpstr>Times New Roman</vt:lpstr>
      <vt:lpstr>Wingdings</vt:lpstr>
      <vt:lpstr>Wingdings 2</vt:lpstr>
      <vt:lpstr>Эркер</vt:lpstr>
      <vt:lpstr>Мастер- класс «Квест-игра  как игровая обучающая технология»</vt:lpstr>
      <vt:lpstr>Презентация PowerPoint</vt:lpstr>
      <vt:lpstr>Презентация PowerPoint</vt:lpstr>
      <vt:lpstr>Презентация PowerPoint</vt:lpstr>
      <vt:lpstr>Что такое Квест? </vt:lpstr>
      <vt:lpstr>Презентация PowerPoint</vt:lpstr>
      <vt:lpstr>Презентация PowerPoint</vt:lpstr>
      <vt:lpstr> Задачи </vt:lpstr>
      <vt:lpstr>  Продолжительность  квест - игры  </vt:lpstr>
      <vt:lpstr>Презентация PowerPoint</vt:lpstr>
      <vt:lpstr>Структура квест - игры  </vt:lpstr>
      <vt:lpstr>Презентация PowerPoint</vt:lpstr>
      <vt:lpstr>Презентация PowerPoint</vt:lpstr>
      <vt:lpstr>Квест – игра «Волшебное послание»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«Квест-игра как игровая обучающая технология»</dc:title>
  <dc:creator>Светлана</dc:creator>
  <cp:lastModifiedBy>zavush</cp:lastModifiedBy>
  <cp:revision>79</cp:revision>
  <dcterms:created xsi:type="dcterms:W3CDTF">2023-01-12T02:52:31Z</dcterms:created>
  <dcterms:modified xsi:type="dcterms:W3CDTF">2023-01-17T04:32:15Z</dcterms:modified>
</cp:coreProperties>
</file>