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7879E-6375-4120-9D77-C10EDCC18B1F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1D24-9108-47F3-AA46-2DE0AF5D3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569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7879E-6375-4120-9D77-C10EDCC18B1F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1D24-9108-47F3-AA46-2DE0AF5D3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567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7879E-6375-4120-9D77-C10EDCC18B1F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1D24-9108-47F3-AA46-2DE0AF5D3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0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7879E-6375-4120-9D77-C10EDCC18B1F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1D24-9108-47F3-AA46-2DE0AF5D3589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853643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7879E-6375-4120-9D77-C10EDCC18B1F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1D24-9108-47F3-AA46-2DE0AF5D3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407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7879E-6375-4120-9D77-C10EDCC18B1F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1D24-9108-47F3-AA46-2DE0AF5D3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5188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7879E-6375-4120-9D77-C10EDCC18B1F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1D24-9108-47F3-AA46-2DE0AF5D3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1169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7879E-6375-4120-9D77-C10EDCC18B1F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1D24-9108-47F3-AA46-2DE0AF5D3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422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7879E-6375-4120-9D77-C10EDCC18B1F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1D24-9108-47F3-AA46-2DE0AF5D3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452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7879E-6375-4120-9D77-C10EDCC18B1F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1D24-9108-47F3-AA46-2DE0AF5D3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646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7879E-6375-4120-9D77-C10EDCC18B1F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1D24-9108-47F3-AA46-2DE0AF5D3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14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7879E-6375-4120-9D77-C10EDCC18B1F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1D24-9108-47F3-AA46-2DE0AF5D3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421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7879E-6375-4120-9D77-C10EDCC18B1F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1D24-9108-47F3-AA46-2DE0AF5D3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995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7879E-6375-4120-9D77-C10EDCC18B1F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1D24-9108-47F3-AA46-2DE0AF5D3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830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7879E-6375-4120-9D77-C10EDCC18B1F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1D24-9108-47F3-AA46-2DE0AF5D3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391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7879E-6375-4120-9D77-C10EDCC18B1F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1D24-9108-47F3-AA46-2DE0AF5D3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464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7879E-6375-4120-9D77-C10EDCC18B1F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91D24-9108-47F3-AA46-2DE0AF5D3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241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E97879E-6375-4120-9D77-C10EDCC18B1F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AF91D24-9108-47F3-AA46-2DE0AF5D3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877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Фотоотчет к новогоднему утреннику</a:t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2023-2024г</a:t>
            </a:r>
            <a:r>
              <a:rPr lang="ru-RU" sz="2400" dirty="0">
                <a:solidFill>
                  <a:srgbClr val="C00000"/>
                </a:solidFill>
              </a:rPr>
              <a:t/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Сценарий новогоднего утренника «Морозко на новый лад» для воспитанников от 10-15 лет КГКУ «центра содействия семейному устройству </a:t>
            </a:r>
            <a:r>
              <a:rPr lang="ru-RU" sz="2400" b="1" dirty="0" err="1">
                <a:solidFill>
                  <a:srgbClr val="C00000"/>
                </a:solidFill>
              </a:rPr>
              <a:t>пгт</a:t>
            </a:r>
            <a:r>
              <a:rPr lang="ru-RU" sz="2400" b="1" dirty="0">
                <a:solidFill>
                  <a:srgbClr val="C00000"/>
                </a:solidFill>
              </a:rPr>
              <a:t> Славянка» 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000" dirty="0">
                <a:solidFill>
                  <a:srgbClr val="002060"/>
                </a:solidFill>
              </a:rPr>
              <a:t>Выполнил: </a:t>
            </a:r>
            <a:r>
              <a:rPr lang="ru-RU" sz="2000" dirty="0" err="1">
                <a:solidFill>
                  <a:srgbClr val="002060"/>
                </a:solidFill>
              </a:rPr>
              <a:t>Лавренова</a:t>
            </a:r>
            <a:r>
              <a:rPr lang="ru-RU" sz="2000" dirty="0">
                <a:solidFill>
                  <a:srgbClr val="002060"/>
                </a:solidFill>
              </a:rPr>
              <a:t> Анна Анатольевна.</a:t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Воспитатель КГКУ «центр содействия семейному</a:t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устройству </a:t>
            </a:r>
            <a:r>
              <a:rPr lang="ru-RU" sz="2000" dirty="0" err="1">
                <a:solidFill>
                  <a:srgbClr val="002060"/>
                </a:solidFill>
              </a:rPr>
              <a:t>пгт</a:t>
            </a:r>
            <a:r>
              <a:rPr lang="ru-RU" sz="2000" dirty="0">
                <a:solidFill>
                  <a:srgbClr val="002060"/>
                </a:solidFill>
              </a:rPr>
              <a:t> Славянка»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946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91821" y="859809"/>
            <a:ext cx="9826387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Цель:</a:t>
            </a:r>
            <a:r>
              <a:rPr lang="ru-RU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создание предновогоднего праздничного настроения у воспитанников, педагогов и гостей..</a:t>
            </a:r>
            <a:br>
              <a:rPr lang="ru-RU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Задачи:</a:t>
            </a:r>
            <a:r>
              <a:rPr lang="ru-RU" sz="3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создать положительный эмоциональный настрой у воспитанников во время проведения утренника; способствовать сплочению групп в КГКУ центра ; выявлять и совершенствовать творческие способности воспитанников ; воспитывать нравственные качества.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1301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50" y="538162"/>
            <a:ext cx="10248900" cy="578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841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137" y="538162"/>
            <a:ext cx="7705725" cy="578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644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137" y="538162"/>
            <a:ext cx="7705725" cy="578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35956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24</TotalTime>
  <Words>12</Words>
  <Application>Microsoft Office PowerPoint</Application>
  <PresentationFormat>Широкоэкранный</PresentationFormat>
  <Paragraphs>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Times New Roman</vt:lpstr>
      <vt:lpstr>Tw Cen MT</vt:lpstr>
      <vt:lpstr>Капля</vt:lpstr>
      <vt:lpstr>Фотоотчет к новогоднему утреннику 2023-2024г Сценарий новогоднего утренника «Морозко на новый лад» для воспитанников от 10-15 лет КГКУ «центра содействия семейному устройству пгт Славянка»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Фотоотчет к новогоднему утреннику 2023-2024г Сценарий новогоднего утренника «Морозко на новый лад» для воспитанников от 10-15 лет КГКУ «центра содействия семейному устройству пгт Славянка»</dc:title>
  <dc:creator>Анюта</dc:creator>
  <cp:lastModifiedBy>Анюта</cp:lastModifiedBy>
  <cp:revision>3</cp:revision>
  <dcterms:created xsi:type="dcterms:W3CDTF">2024-01-28T01:48:02Z</dcterms:created>
  <dcterms:modified xsi:type="dcterms:W3CDTF">2024-01-28T02:12:02Z</dcterms:modified>
</cp:coreProperties>
</file>