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1" r:id="rId6"/>
    <p:sldId id="267" r:id="rId7"/>
    <p:sldId id="266" r:id="rId8"/>
    <p:sldId id="262" r:id="rId9"/>
    <p:sldId id="269" r:id="rId10"/>
    <p:sldId id="263" r:id="rId11"/>
    <p:sldId id="268" r:id="rId12"/>
    <p:sldId id="264" r:id="rId13"/>
    <p:sldId id="265" r:id="rId14"/>
  </p:sldIdLst>
  <p:sldSz cx="12192000" cy="6858000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693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820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49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20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26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82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270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96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45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9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431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BF2B-9FA1-4976-84D6-0EB8FA7813D1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86287A2-A010-4837-9DB4-15F8B6E5AD8E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127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F78983-8851-4991-81A5-4F4A15225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427"/>
            <a:ext cx="9144000" cy="685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912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5F0732-0955-4CF3-82D5-D825FFBF1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6838" y="1599022"/>
            <a:ext cx="3410932" cy="2558199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74385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55 -0.37709 L -0.41328 0.42708 L 0.4845 0.43379 C 0.48476 0.15949 0.48502 -0.11505 0.48515 -0.38936 L -0.40248 0.40648 L 0.47057 0.41319 L -0.40091 -0.35649 L 0.45976 -0.38542 L 0.46666 0.38032 L -0.35677 0.37615 L -0.3599 -0.32616 L 0.41015 -0.3551 L 0.01745 0.0037 L 0.01901 0.00509 L 0.44739 0.58935 " pathEditMode="relative" ptsTypes="AAAAAAAAAAAAAAA">
                                      <p:cBhvr>
                                        <p:cTn id="6" dur="3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2E34716-E979-468C-9C76-23996083D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329938"/>
            <a:ext cx="10982226" cy="5872899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200660" algn="l"/>
              </a:tabLst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Где пишется разделительный твёрдый знак в словах? Отметь знаком +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сразу после приставок;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корне и после корня слова.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10490" algn="l"/>
              </a:tabLst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 каких букв должен начинаться корень, чтобы писать разделительный ъ знак? Отметь знаком +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10490" algn="l"/>
              </a:tabLst>
            </a:pP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гласных;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  <a:tabLst>
                <a:tab pos="110490" algn="l"/>
              </a:tabLst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согласных.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 какую букву должна оканчиваться приставка перед  разделительным твёрдым знаком? Отметь знаком + 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согласную;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гласную.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Перед какими гласными пишется разделительный твёрдый знак? Обведи нужные буквы.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А, </a:t>
            </a: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Ы, </a:t>
            </a: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Ё, Ю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О, Э, У, И.</a:t>
            </a:r>
            <a:endParaRPr lang="ru-RU" sz="72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708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F0CFAFD-DB61-46E8-AAA2-77849FF3D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491" y="546754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ДОМАШНЕЕ ЗАДАНИЕ</a:t>
            </a:r>
            <a:endParaRPr lang="ru-RU" sz="4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66A717-F453-4335-8888-95F91F3CF070}"/>
              </a:ext>
            </a:extLst>
          </p:cNvPr>
          <p:cNvSpPr txBox="1"/>
          <p:nvPr/>
        </p:nvSpPr>
        <p:spPr>
          <a:xfrm>
            <a:off x="1750243" y="2432116"/>
            <a:ext cx="8691513" cy="16591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стр.83, упр. 110 </a:t>
            </a:r>
            <a:endParaRPr lang="ru-RU" sz="287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15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852CF6-4BDA-442E-8362-C7E8290F42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94" y="188536"/>
            <a:ext cx="1412473" cy="1809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58139F-D0E2-48A8-B97D-49CCD5F1AAA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16" y="2412019"/>
            <a:ext cx="1412473" cy="1943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3DE609-B20C-4492-BDD5-2A37DEA4988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94" y="4768721"/>
            <a:ext cx="1412473" cy="1943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B62FC0E-E240-4739-BBE2-3E237B9BECC6}"/>
              </a:ext>
            </a:extLst>
          </p:cNvPr>
          <p:cNvSpPr/>
          <p:nvPr/>
        </p:nvSpPr>
        <p:spPr>
          <a:xfrm>
            <a:off x="2799760" y="838986"/>
            <a:ext cx="7513163" cy="10652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уроке было комфортно и все понятно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1B69566-5BC4-4EE0-A31A-444B91DD538F}"/>
              </a:ext>
            </a:extLst>
          </p:cNvPr>
          <p:cNvSpPr/>
          <p:nvPr/>
        </p:nvSpPr>
        <p:spPr>
          <a:xfrm>
            <a:off x="2799761" y="5254823"/>
            <a:ext cx="7626284" cy="9951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уроке было трудно, ничего не понял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4DE16FD-4F08-4267-8086-B26870F753B2}"/>
              </a:ext>
            </a:extLst>
          </p:cNvPr>
          <p:cNvSpPr/>
          <p:nvPr/>
        </p:nvSpPr>
        <p:spPr>
          <a:xfrm>
            <a:off x="2799761" y="2943520"/>
            <a:ext cx="7626284" cy="10652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уроке немного затруднялся, но было все понятно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0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4F579A-AD96-46A0-89E2-BAF1EAB49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ПРОВЕРКА ДОМАШНЕГО ЗАДАНИЯ</a:t>
            </a:r>
            <a:endParaRPr lang="ru-RU" sz="4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88A57CC0-FE8D-452B-9270-CB597D015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45061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хватил, 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бежать,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бежать, 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делать,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водный,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гул, 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ходить,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пуск,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ход,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гул, 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прыгнуть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71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D606D2-D550-4186-B1C2-15AC8F8BF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сели – стало съели.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Догадаться вы сумели,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случилось так?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виновник? (ъ). 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B8A94F6-1BAB-4DF1-83A4-7F11F02BF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загадка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9900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1F681BF5-5A6F-4259-907A-522C2FFDE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9162" y="2502160"/>
            <a:ext cx="8752002" cy="422638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7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obster" panose="02000506000000020003" pitchFamily="2" charset="0"/>
              </a:rPr>
              <a:t>«РАЗДЕЛИТЕЛЬНЫЙ ТВЁРДЫЙ ЗНАК»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C07478EA-A33A-4C0E-855D-1A91F0719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Тема урока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7258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171B359-5BAF-4AFD-BCA6-C73BE85FF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664" y="-500653"/>
            <a:ext cx="8930671" cy="730901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1F965BD-6899-43A5-9E44-BF33BCDFB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567" y="1866507"/>
            <a:ext cx="7164372" cy="3704734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00000"/>
              </a:lnSpc>
              <a:spcAft>
                <a:spcPts val="1000"/>
              </a:spcAft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Твёрдый знак — 28-я буква русского алфавита.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1917 года она была 27- ой по счёту и называлась «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еръ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 Раньше эта буква хранила молчание и писалась в конце слов после твердых согласных, например: 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ДОМЪ, ДУБЪ, ГОРОДЪ.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Из-за этой буквы тратилось больше бумаги и типографской краски. А это стоило денег. Поэтому букву «ер» называли «бездельником», «лодырем», «разбойником», и другими подобными словами. Эта буква - бездельник была самой дорогой буквой мира. Теперь на конце слов эта буква не пишется.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865EAC-44F4-433D-BCF0-92A919559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1870" y="-188535"/>
            <a:ext cx="2022759" cy="322396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284EA3A-2B20-44B8-ADE4-C75B6826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ИСТОРИЧЕСКАЯ СПРАВКА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74302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C9133E-C251-485C-A305-8840A23D7E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909" y="0"/>
            <a:ext cx="7381188" cy="59200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2300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661C96-059D-4BAE-B882-7308B320C2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92" y="122547"/>
            <a:ext cx="10011265" cy="601430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38EE5B-A950-445B-B9F5-B3507FFE8843}"/>
              </a:ext>
            </a:extLst>
          </p:cNvPr>
          <p:cNvSpPr txBox="1"/>
          <p:nvPr/>
        </p:nvSpPr>
        <p:spPr>
          <a:xfrm>
            <a:off x="2264004" y="1868341"/>
            <a:ext cx="7663992" cy="2538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800" b="1" i="1" dirty="0">
                <a:solidFill>
                  <a:srgbClr val="843C0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Находим корень в слове. Выделяем его.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800" b="1" i="1" dirty="0">
                <a:solidFill>
                  <a:srgbClr val="843C0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Находим приставку, выделяем ее.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800" b="1" i="1" dirty="0">
                <a:solidFill>
                  <a:srgbClr val="843C0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Определяем, на какую букву заканчивается приставка и начинается корень.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i="1" dirty="0">
                <a:solidFill>
                  <a:srgbClr val="843C0C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Определяем, необходим ъ знак или нет.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3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E796EF1-328B-4CBA-9F34-4F78DE1AA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491" y="235670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Басня</a:t>
            </a:r>
            <a:b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</a:b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Lobster" panose="02000506000000020003" pitchFamily="2" charset="0"/>
              </a:rPr>
              <a:t>Л. Н. Толстой</a:t>
            </a:r>
            <a:endParaRPr lang="ru-RU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65CBA-2959-47C5-AA8E-A39337506D2D}"/>
              </a:ext>
            </a:extLst>
          </p:cNvPr>
          <p:cNvSpPr txBox="1"/>
          <p:nvPr/>
        </p:nvSpPr>
        <p:spPr>
          <a:xfrm>
            <a:off x="1819371" y="1998483"/>
            <a:ext cx="8691513" cy="40062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Старик сажал яблони. Ему сказали: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400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«Зачем тебе эти яблони? Долго ждать с этих яблонь плода, и ты не съешь с них яблочка». Старик сказал: «Я не с…ем, другие с…едят, мне спасибо скажут.» 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45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0336256-C236-4FA2-8067-539FF2B29CBD}"/>
              </a:ext>
            </a:extLst>
          </p:cNvPr>
          <p:cNvSpPr txBox="1"/>
          <p:nvPr/>
        </p:nvSpPr>
        <p:spPr>
          <a:xfrm>
            <a:off x="1216058" y="2782669"/>
            <a:ext cx="105391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 не </a:t>
            </a:r>
            <a:r>
              <a:rPr lang="ru-RU" sz="3600" b="1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сЪем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другие </a:t>
            </a:r>
            <a:r>
              <a:rPr lang="ru-RU" sz="3600" b="1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сЪедят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мне спасибо скажут.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9723040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189</TotalTime>
  <Words>388</Words>
  <Application>Microsoft Office PowerPoint</Application>
  <PresentationFormat>Широкоэкранный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Gill Sans MT</vt:lpstr>
      <vt:lpstr>Lobster</vt:lpstr>
      <vt:lpstr>Times New Roman</vt:lpstr>
      <vt:lpstr>Галерея</vt:lpstr>
      <vt:lpstr>Презентация PowerPoint</vt:lpstr>
      <vt:lpstr>ПРОВЕРКА ДОМАШНЕГО ЗАДАНИЯ</vt:lpstr>
      <vt:lpstr>загадка</vt:lpstr>
      <vt:lpstr>Тема урока</vt:lpstr>
      <vt:lpstr>ИСТОРИЧЕСКАЯ СПРАВКА</vt:lpstr>
      <vt:lpstr>Презентация PowerPoint</vt:lpstr>
      <vt:lpstr>Презентация PowerPoint</vt:lpstr>
      <vt:lpstr>Басня Л. Н. Толстой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Сс</dc:creator>
  <cp:lastModifiedBy>Сс</cp:lastModifiedBy>
  <cp:revision>16</cp:revision>
  <cp:lastPrinted>2023-11-29T16:07:20Z</cp:lastPrinted>
  <dcterms:created xsi:type="dcterms:W3CDTF">2023-11-29T14:59:34Z</dcterms:created>
  <dcterms:modified xsi:type="dcterms:W3CDTF">2024-01-28T17:42:14Z</dcterms:modified>
</cp:coreProperties>
</file>