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57" r:id="rId4"/>
    <p:sldId id="258" r:id="rId5"/>
    <p:sldId id="262" r:id="rId6"/>
    <p:sldId id="259" r:id="rId7"/>
    <p:sldId id="263" r:id="rId8"/>
    <p:sldId id="260" r:id="rId9"/>
    <p:sldId id="264" r:id="rId10"/>
    <p:sldId id="265" r:id="rId11"/>
    <p:sldId id="266" r:id="rId12"/>
    <p:sldId id="269" r:id="rId13"/>
    <p:sldId id="270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5D2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age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6450"/>
            <a:ext cx="9144000" cy="515154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09800" y="0"/>
            <a:ext cx="460944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Транспорт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4200" y="990600"/>
            <a:ext cx="28444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Старшая группа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Познавательное развитие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3600" y="16764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Презентацию выполнила </a:t>
            </a:r>
            <a:r>
              <a:rPr lang="ru-RU" dirty="0" err="1" smtClean="0"/>
              <a:t>Калгина</a:t>
            </a:r>
            <a:r>
              <a:rPr lang="ru-RU" dirty="0" smtClean="0"/>
              <a:t> М.С.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5710ad4b164fd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219200" y="304800"/>
            <a:ext cx="6781800" cy="614061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Firmennyy_poezd__CHernomorec_1-1024x57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9099" r="15901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m3f633fb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8816"/>
          <a:stretch>
            <a:fillRect/>
          </a:stretch>
        </p:blipFill>
        <p:spPr>
          <a:xfrm>
            <a:off x="0" y="533400"/>
            <a:ext cx="9144000" cy="63246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vetofor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r="5667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1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Содержимое 3" descr="1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838200" y="914400"/>
            <a:ext cx="5334000" cy="470826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1200" y="1295400"/>
            <a:ext cx="2743200" cy="2895600"/>
          </a:xfrm>
        </p:spPr>
        <p:txBody>
          <a:bodyPr>
            <a:normAutofit/>
          </a:bodyPr>
          <a:lstStyle/>
          <a:p>
            <a:pPr lvl="0" algn="r"/>
            <a:r>
              <a:rPr lang="ru-RU" sz="1800" b="1" dirty="0" smtClean="0">
                <a:solidFill>
                  <a:srgbClr val="7030A0"/>
                </a:solidFill>
              </a:rPr>
              <a:t>У меня растут года</a:t>
            </a:r>
            <a:r>
              <a:rPr lang="ru-RU" sz="1800" b="1" dirty="0" smtClean="0">
                <a:solidFill>
                  <a:srgbClr val="7030A0"/>
                </a:solidFill>
              </a:rPr>
              <a:t>,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 будет </a:t>
            </a:r>
            <a:r>
              <a:rPr lang="ru-RU" sz="1800" b="1" dirty="0" smtClean="0">
                <a:solidFill>
                  <a:srgbClr val="7030A0"/>
                </a:solidFill>
              </a:rPr>
              <a:t>и семнадцать</a:t>
            </a:r>
            <a:r>
              <a:rPr lang="ru-RU" sz="1800" b="1" dirty="0" smtClean="0">
                <a:solidFill>
                  <a:srgbClr val="7030A0"/>
                </a:solidFill>
              </a:rPr>
              <a:t>.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Где работать мне тогда</a:t>
            </a:r>
            <a:r>
              <a:rPr lang="ru-RU" sz="1800" b="1" dirty="0" smtClean="0">
                <a:solidFill>
                  <a:srgbClr val="7030A0"/>
                </a:solidFill>
              </a:rPr>
              <a:t>, 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чем </a:t>
            </a:r>
            <a:r>
              <a:rPr lang="ru-RU" sz="1800" b="1" dirty="0" smtClean="0">
                <a:solidFill>
                  <a:srgbClr val="7030A0"/>
                </a:solidFill>
              </a:rPr>
              <a:t>заниматься?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2200" y="0"/>
            <a:ext cx="4800600" cy="3124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DD5D23"/>
                </a:solidFill>
              </a:rPr>
              <a:t>Все дороги мне знакомы,</a:t>
            </a:r>
            <a:br>
              <a:rPr lang="ru-RU" b="1" dirty="0" smtClean="0">
                <a:solidFill>
                  <a:srgbClr val="DD5D23"/>
                </a:solidFill>
              </a:rPr>
            </a:br>
            <a:r>
              <a:rPr lang="ru-RU" b="1" dirty="0" smtClean="0">
                <a:solidFill>
                  <a:srgbClr val="DD5D23"/>
                </a:solidFill>
              </a:rPr>
              <a:t>Я в кабине словно дома.</a:t>
            </a:r>
            <a:br>
              <a:rPr lang="ru-RU" b="1" dirty="0" smtClean="0">
                <a:solidFill>
                  <a:srgbClr val="DD5D23"/>
                </a:solidFill>
              </a:rPr>
            </a:br>
            <a:r>
              <a:rPr lang="ru-RU" b="1" dirty="0" smtClean="0">
                <a:solidFill>
                  <a:srgbClr val="DD5D23"/>
                </a:solidFill>
              </a:rPr>
              <a:t>Мне мигает светофор,</a:t>
            </a:r>
            <a:br>
              <a:rPr lang="ru-RU" b="1" dirty="0" smtClean="0">
                <a:solidFill>
                  <a:srgbClr val="DD5D23"/>
                </a:solidFill>
              </a:rPr>
            </a:br>
            <a:r>
              <a:rPr lang="ru-RU" b="1" dirty="0" smtClean="0">
                <a:solidFill>
                  <a:srgbClr val="DD5D23"/>
                </a:solidFill>
              </a:rPr>
              <a:t>Знает он, что я - …</a:t>
            </a:r>
            <a:br>
              <a:rPr lang="ru-RU" b="1" dirty="0" smtClean="0">
                <a:solidFill>
                  <a:srgbClr val="DD5D23"/>
                </a:solidFill>
              </a:rPr>
            </a:br>
            <a:r>
              <a:rPr lang="ru-RU" b="1" dirty="0" smtClean="0">
                <a:solidFill>
                  <a:srgbClr val="DD5D23"/>
                </a:solidFill>
              </a:rPr>
              <a:t>(Шофёр)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img13 (2).jpg"/>
          <p:cNvPicPr>
            <a:picLocks noChangeAspect="1"/>
          </p:cNvPicPr>
          <p:nvPr/>
        </p:nvPicPr>
        <p:blipFill>
          <a:blip r:embed="rId3"/>
          <a:srcRect l="16071" t="28572"/>
          <a:stretch>
            <a:fillRect/>
          </a:stretch>
        </p:blipFill>
        <p:spPr>
          <a:xfrm>
            <a:off x="5257800" y="2057400"/>
            <a:ext cx="358140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e4185946b4ae906828d7c22d04a968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727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2895600"/>
            <a:ext cx="6629400" cy="1752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Дидактическая игра </a:t>
            </a:r>
            <a:r>
              <a:rPr lang="ru-RU" sz="3600" b="1" i="1" dirty="0" smtClean="0">
                <a:solidFill>
                  <a:srgbClr val="FF0000"/>
                </a:solidFill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«</a:t>
            </a:r>
            <a:r>
              <a:rPr lang="ru-RU" sz="3600" b="1" i="1" dirty="0" smtClean="0">
                <a:solidFill>
                  <a:srgbClr val="FF0000"/>
                </a:solidFill>
              </a:rPr>
              <a:t>Все профессии </a:t>
            </a:r>
            <a:r>
              <a:rPr lang="ru-RU" sz="3600" b="1" i="1" dirty="0" smtClean="0">
                <a:solidFill>
                  <a:srgbClr val="FF0000"/>
                </a:solidFill>
              </a:rPr>
              <a:t>важны, все профессии нужны!»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33560824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210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3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r="2214"/>
          <a:stretch>
            <a:fillRect/>
          </a:stretch>
        </p:blipFill>
        <p:spPr>
          <a:xfrm>
            <a:off x="-1" y="0"/>
            <a:ext cx="9144001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orchenko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7396" r="3854"/>
          <a:stretch>
            <a:fillRect/>
          </a:stretch>
        </p:blipFill>
        <p:spPr>
          <a:xfrm>
            <a:off x="0" y="-1"/>
            <a:ext cx="9144000" cy="685800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qdefault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81000" y="762000"/>
            <a:ext cx="8398934" cy="47244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52</TotalTime>
  <Words>22</Words>
  <PresentationFormat>Экран (4:3)</PresentationFormat>
  <Paragraphs>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Начальная</vt:lpstr>
      <vt:lpstr>Слайд 1</vt:lpstr>
      <vt:lpstr>У меня растут года,   будет и семнадцать.  Где работать мне тогда,   чем заниматься? </vt:lpstr>
      <vt:lpstr>Все дороги мне знакомы, Я в кабине словно дома. Мне мигает светофор, Знает он, что я - … (Шофёр) </vt:lpstr>
      <vt:lpstr>Дидактическая игра  «Все профессии важны, все профессии нужны!»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Марина</cp:lastModifiedBy>
  <cp:revision>8</cp:revision>
  <dcterms:modified xsi:type="dcterms:W3CDTF">2018-01-14T16:42:49Z</dcterms:modified>
</cp:coreProperties>
</file>