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8" r:id="rId8"/>
    <p:sldId id="271" r:id="rId9"/>
    <p:sldId id="277" r:id="rId10"/>
    <p:sldId id="278" r:id="rId11"/>
    <p:sldId id="279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8CF16-A8AD-4C6C-8D07-1C6DA779FFF6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7;&#1077;&#1089;&#1077;&#1085;&#1082;&#1072;%20&#1084;&#1072;&#1084;&#1086;&#1085;&#1090;&#1077;&#1085;&#1082;&#1072;%20(mp3cut.net).mp3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0;&#1072;&#1073;&#1099;%20&#1085;&#1077;%20&#1073;&#1099;&#1083;&#1086;%20&#1079;&#1080;&#1084;&#1099;%20(mp3cut.net)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iki.vladimir.i-edu.ru/images/thumb/f/f7/&#1057;&#1086;&#1102;&#1079;&#1084;&#1091;&#1083;&#1100;&#1090;_4.jpg/800px-&#1057;&#1086;&#1102;&#1079;&#1084;&#1091;&#1083;&#1100;&#1090;_4.jpg" TargetMode="External"/><Relationship Id="rId13" Type="http://schemas.openxmlformats.org/officeDocument/2006/relationships/hyperlink" Target="http://oldsamara.samgtu.ru/part_4/page_10/cards/skazka/0036a.jpg" TargetMode="External"/><Relationship Id="rId18" Type="http://schemas.openxmlformats.org/officeDocument/2006/relationships/hyperlink" Target="https://i.ytimg.com/vi/V6s1sugRGWs/maxresdefault.jpg" TargetMode="External"/><Relationship Id="rId26" Type="http://schemas.openxmlformats.org/officeDocument/2006/relationships/hyperlink" Target="http://muz-color.ru/?s=&#1087;&#1077;&#1089;&#1085;&#1103;+&#1084;&#1072;&#1084;&#1086;&#1085;&#1090;&#1077;&#1085;&#1086;&#1082;%20&#1084;&#1080;&#1085;&#1091;&#1089;&#1086;&#1074;&#1082;&#1072;" TargetMode="External"/><Relationship Id="rId3" Type="http://schemas.openxmlformats.org/officeDocument/2006/relationships/image" Target="../media/image28.png"/><Relationship Id="rId21" Type="http://schemas.openxmlformats.org/officeDocument/2006/relationships/hyperlink" Target="http://muz-color.ru/?s=&#1087;&#1077;&#1089;&#1077;&#1085;&#1082;&#1072;+&#1095;&#1091;&#1085;&#1075;&#1072;-&#1095;&#1091;&#1085;&#1075;&#1072;%20&#1084;&#1080;&#1085;&#1091;&#1089;&#1086;&#1074;&#1082;&#1072;" TargetMode="External"/><Relationship Id="rId7" Type="http://schemas.openxmlformats.org/officeDocument/2006/relationships/hyperlink" Target="http://img.lenagold.ru/n/nota/nota15.png" TargetMode="External"/><Relationship Id="rId12" Type="http://schemas.openxmlformats.org/officeDocument/2006/relationships/hyperlink" Target="http://lh3.ggpht.com/IizPLlQIh5lCFfQY6qIhWxtN8RMFmnW3UicZtn8E4qTmWsWXC4sPNozbJ1QwgbFUAgQ" TargetMode="External"/><Relationship Id="rId17" Type="http://schemas.openxmlformats.org/officeDocument/2006/relationships/hyperlink" Target="http://danlik.ru/wp-content/uploads/2015/02/Antoshka.jpg" TargetMode="External"/><Relationship Id="rId25" Type="http://schemas.openxmlformats.org/officeDocument/2006/relationships/hyperlink" Target="http://muz-color.ru/?s=&#1087;&#1077;&#1089;&#1085;&#1103;+&#1076;&#1088;&#1091;&#1079;&#1077;&#1081;%20&#1080;&#1079;%20&#1073;&#1088;&#1077;&#1084;&#1077;&#1085;&#1089;&#1082;&#1080;&#1093;%20&#1084;&#1080;&#1085;&#1091;&#1089;&#1086;&#1074;&#1082;&#1072;" TargetMode="External"/><Relationship Id="rId2" Type="http://schemas.openxmlformats.org/officeDocument/2006/relationships/image" Target="../media/image27.png"/><Relationship Id="rId16" Type="http://schemas.openxmlformats.org/officeDocument/2006/relationships/hyperlink" Target="http://puzzleit.ru/files/puzzles/35/34900/_original.jpg" TargetMode="External"/><Relationship Id="rId20" Type="http://schemas.openxmlformats.org/officeDocument/2006/relationships/hyperlink" Target="http://muz-color.ru/?s=&#1087;&#1077;&#1089;&#1077;&#1085;&#1082;&#1072;+&#1083;&#1077;&#1086;&#1087;&#1086;&#1083;&#1100;&#1076;&#1072;%20&#1084;&#1080;&#1085;&#1091;&#1089;&#1086;&#1074;&#1082;&#1072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-fotki.yandex.ru/get/9313/981986.49/0_87db1_d5160879_orig" TargetMode="External"/><Relationship Id="rId11" Type="http://schemas.openxmlformats.org/officeDocument/2006/relationships/hyperlink" Target="http://maybeday.com/system/uploads/image/photo/28919/6725820.jpg" TargetMode="External"/><Relationship Id="rId24" Type="http://schemas.openxmlformats.org/officeDocument/2006/relationships/hyperlink" Target="http://muz-color.ru/?s=&#1088;&#1072;&#1089;&#1089;&#1082;&#1072;&#1078;&#1080;+&#1089;&#1085;&#1077;&#1075;&#1091;&#1088;&#1086;&#1095;&#1082;&#1072;%20&#1084;&#1080;&#1085;&#1091;&#1089;&#1086;&#1074;&#1082;&#1072;" TargetMode="External"/><Relationship Id="rId5" Type="http://schemas.openxmlformats.org/officeDocument/2006/relationships/hyperlink" Target="https://img-fotki.yandex.ru/get/9298/981986.49/0_87da8_48e801ec_orig" TargetMode="External"/><Relationship Id="rId15" Type="http://schemas.openxmlformats.org/officeDocument/2006/relationships/hyperlink" Target="http://rultrastar.com/image/cache/data/2100/Bremenskie%20Muzykanty%20-%20Pesnya%20Druzej-854x480.jpg" TargetMode="External"/><Relationship Id="rId23" Type="http://schemas.openxmlformats.org/officeDocument/2006/relationships/hyperlink" Target="http://muz-color.ru/?s=&#1074;+&#1090;&#1088;&#1072;&#1074;&#1077;%20&#1089;&#1080;&#1076;&#1077;&#1083;%20&#1084;&#1080;&#1085;&#1091;&#1089;&#1086;&#1074;&#1082;&#1072;" TargetMode="External"/><Relationship Id="rId28" Type="http://schemas.openxmlformats.org/officeDocument/2006/relationships/hyperlink" Target="http://muz-color.ru/?s=&#1082;&#1086;&#1083;&#1099;&#1073;&#1077;&#1083;&#1100;&#1085;&#1072;&#1103;+&#1084;&#1077;&#1076;&#1074;&#1077;&#1076;&#1080;&#1094;&#1099;%20&#1084;&#1080;&#1085;&#1091;&#1089;&#1086;&#1074;&#1082;&#1072;" TargetMode="External"/><Relationship Id="rId10" Type="http://schemas.openxmlformats.org/officeDocument/2006/relationships/hyperlink" Target="http://nevsepic.com.ua/uploads/posts/2011-09/1316291678_mdm_011.jpg" TargetMode="External"/><Relationship Id="rId19" Type="http://schemas.openxmlformats.org/officeDocument/2006/relationships/hyperlink" Target="http://muz-color.ru/?s=&#1091;&#1083;&#1099;&#1073;&#1082;&#1072;+&#1084;&#1080;&#1085;&#1091;&#1089;&#1086;&#1074;&#1082;&#1072;" TargetMode="External"/><Relationship Id="rId4" Type="http://schemas.openxmlformats.org/officeDocument/2006/relationships/hyperlink" Target="http://img.lenagold.ru/n/nota/nota07.png" TargetMode="External"/><Relationship Id="rId9" Type="http://schemas.openxmlformats.org/officeDocument/2006/relationships/hyperlink" Target="http://vasilisa.com.ua/wp-content/uploads/2016/09/chunga_changa.jpg" TargetMode="External"/><Relationship Id="rId14" Type="http://schemas.openxmlformats.org/officeDocument/2006/relationships/hyperlink" Target="https://drofa-ventana.ru/upload/medialibrary/594/59460c1d18514334fea459ae1db7e5a0.jpg" TargetMode="External"/><Relationship Id="rId22" Type="http://schemas.openxmlformats.org/officeDocument/2006/relationships/hyperlink" Target="http://muz-color.ru/?s=&#1087;&#1077;&#1089;&#1077;&#1085;&#1082;&#1072;+&#1072;&#1085;&#1090;&#1086;&#1096;&#1082;&#1072;%20&#1084;&#1080;&#1085;&#1091;&#1089;&#1086;&#1074;&#1082;&#1072;" TargetMode="External"/><Relationship Id="rId27" Type="http://schemas.openxmlformats.org/officeDocument/2006/relationships/hyperlink" Target="http://muz-color.ru/?s=&#1087;&#1077;&#1089;&#1085;&#1103;+&#1082;&#1072;&#1073;&#1099;%20&#1085;&#1077;%20&#1073;&#1099;&#1083;&#1086;%20&#1079;&#1080;&#1084;&#1099;%20&#1084;&#1080;&#1085;&#1091;&#1089;&#1086;&#1074;&#1082;&#1072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Detskie_-_Esli_dobryj_ty_minusovka%20(mp3cut.net)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91;&#1083;&#1099;&#1073;&#1082;&#1072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95;&#1091;&#1085;&#1075;&#1072;-&#1095;&#1072;&#1085;&#1075;&#1072;%20(mp3cut.net)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0;&#1085;&#1090;&#1086;&#1096;&#1082;&#1072;%20(mp3cut.net).mp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74;%20&#1090;&#1088;&#1072;&#1074;&#1077;%20&#1089;&#1080;&#1076;&#1077;&#1083;%20&#1082;&#1091;&#1079;&#1085;&#1077;&#1095;&#1080;&#1082;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8;&#1072;&#1089;&#1089;&#1082;&#1072;&#1078;&#1080;%20&#1089;&#1085;&#1077;&#1075;&#1091;&#1088;&#1086;&#1095;&#1082;&#1072;%20(mp3cut.net)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1;&#1088;&#1077;&#1084;&#1077;&#1085;&#1089;&#1082;&#1080;&#1077;%20&#1084;&#1091;&#1079;&#1099;&#1082;&#1072;&#1085;&#1090;&#1099;%20(mp3cut.net).mp3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2;&#1086;&#1083;&#1099;&#1073;&#1077;&#1083;&#1100;&#1085;&#1072;&#1103;%20&#1084;&#1077;&#1076;&#1074;&#1077;&#1076;&#1080;&#1094;&#1099;%20(mp3cut.net)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87da8_48e801ec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6136" y="2420888"/>
            <a:ext cx="3240360" cy="4407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nota1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808" y="2703196"/>
            <a:ext cx="4054159" cy="3894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800px-Союзмульт_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496" y="0"/>
            <a:ext cx="8928992" cy="1525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107504" y="1772816"/>
            <a:ext cx="9396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Мультимедийная игра«Угадай мелодию»</a:t>
            </a:r>
          </a:p>
          <a:p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 любимым песням из мультфильмов.</a:t>
            </a:r>
            <a:endParaRPr lang="ru-RU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3928988"/>
            <a:ext cx="2880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ЦРР-Д/С «Сказка»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Мичуринск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Музыкальный руководитель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Шматова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В.В.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</a:t>
            </a:r>
            <a:r>
              <a:rPr lang="ru-RU" sz="3200" b="1" dirty="0" smtClean="0"/>
              <a:t>«Песенка мамонтенка»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мамонтенок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259632" y="1988840"/>
            <a:ext cx="5591944" cy="4176464"/>
          </a:xfrm>
          <a:prstGeom prst="rect">
            <a:avLst/>
          </a:prstGeom>
        </p:spPr>
      </p:pic>
      <p:pic>
        <p:nvPicPr>
          <p:cNvPr id="10" name="песенка мамонтенк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00392" y="5985520"/>
            <a:ext cx="872480" cy="8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95536" y="980728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«Кабы не было зимы»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672582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2054918"/>
            <a:ext cx="5688632" cy="4110386"/>
          </a:xfrm>
          <a:prstGeom prst="rect">
            <a:avLst/>
          </a:prstGeom>
        </p:spPr>
      </p:pic>
      <p:pic>
        <p:nvPicPr>
          <p:cNvPr id="10" name="Кабы не было зимы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841504"/>
            <a:ext cx="1016496" cy="101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71be4d5d3d9c1084404ebc6c057c882f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15816" y="116632"/>
            <a:ext cx="3096344" cy="7327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98072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Источники информации: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787326"/>
            <a:ext cx="36004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hlinkClick r:id="rId4"/>
            </a:endParaRPr>
          </a:p>
          <a:p>
            <a:endParaRPr lang="ru-RU" sz="1400" dirty="0" smtClean="0">
              <a:hlinkClick r:id="rId4"/>
            </a:endParaRPr>
          </a:p>
          <a:p>
            <a:r>
              <a:rPr lang="ru-RU" sz="2400" dirty="0" smtClean="0">
                <a:hlinkClick r:id="rId4"/>
              </a:rPr>
              <a:t>нота </a:t>
            </a:r>
            <a:endParaRPr lang="ru-RU" sz="2400" dirty="0" smtClean="0"/>
          </a:p>
          <a:p>
            <a:r>
              <a:rPr lang="ru-RU" sz="2400" dirty="0" smtClean="0">
                <a:hlinkClick r:id="rId5"/>
              </a:rPr>
              <a:t>Телевизор1</a:t>
            </a:r>
            <a:endParaRPr lang="ru-RU" sz="2400" dirty="0" smtClean="0"/>
          </a:p>
          <a:p>
            <a:r>
              <a:rPr lang="ru-RU" sz="2400" dirty="0" smtClean="0">
                <a:hlinkClick r:id="rId6"/>
              </a:rPr>
              <a:t>телевизор 2</a:t>
            </a:r>
            <a:endParaRPr lang="ru-RU" sz="2400" dirty="0" smtClean="0"/>
          </a:p>
          <a:p>
            <a:r>
              <a:rPr lang="ru-RU" sz="2400" dirty="0" smtClean="0">
                <a:hlinkClick r:id="rId7"/>
              </a:rPr>
              <a:t>Ноты</a:t>
            </a:r>
            <a:endParaRPr lang="ru-RU" sz="2400" dirty="0" smtClean="0"/>
          </a:p>
          <a:p>
            <a:r>
              <a:rPr lang="ru-RU" sz="2400" dirty="0" smtClean="0">
                <a:hlinkClick r:id="rId8"/>
              </a:rPr>
              <a:t>надпись </a:t>
            </a:r>
            <a:r>
              <a:rPr lang="ru-RU" sz="2400" dirty="0" err="1" smtClean="0">
                <a:hlinkClick r:id="rId8"/>
              </a:rPr>
              <a:t>союзмультфильм</a:t>
            </a:r>
            <a:endParaRPr lang="ru-RU" sz="2400" dirty="0" smtClean="0"/>
          </a:p>
          <a:p>
            <a:r>
              <a:rPr lang="ru-RU" sz="2400" dirty="0" err="1" smtClean="0">
                <a:hlinkClick r:id="rId9"/>
              </a:rPr>
              <a:t>чунга-чанга</a:t>
            </a:r>
            <a:r>
              <a:rPr lang="ru-RU" sz="2400" dirty="0" smtClean="0">
                <a:hlinkClick r:id="rId9"/>
              </a:rPr>
              <a:t> </a:t>
            </a:r>
            <a:endParaRPr lang="ru-RU" sz="2400" dirty="0" smtClean="0"/>
          </a:p>
          <a:p>
            <a:r>
              <a:rPr lang="ru-RU" sz="2400" dirty="0" smtClean="0">
                <a:hlinkClick r:id="rId10"/>
              </a:rPr>
              <a:t>Мамонтенок</a:t>
            </a:r>
            <a:endParaRPr lang="ru-RU" sz="2400" dirty="0" smtClean="0"/>
          </a:p>
          <a:p>
            <a:r>
              <a:rPr lang="ru-RU" sz="2400" dirty="0" smtClean="0">
                <a:hlinkClick r:id="rId11"/>
              </a:rPr>
              <a:t>зима в </a:t>
            </a:r>
            <a:r>
              <a:rPr lang="ru-RU" sz="2400" dirty="0" err="1" smtClean="0">
                <a:hlinkClick r:id="rId11"/>
              </a:rPr>
              <a:t>Простоквашино</a:t>
            </a:r>
            <a:endParaRPr lang="ru-RU" sz="2400" dirty="0" smtClean="0"/>
          </a:p>
          <a:p>
            <a:r>
              <a:rPr lang="ru-RU" sz="2400" dirty="0" smtClean="0">
                <a:hlinkClick r:id="rId12"/>
              </a:rPr>
              <a:t>Колыбельная Медведицы</a:t>
            </a:r>
            <a:endParaRPr lang="ru-RU" sz="2400" dirty="0" smtClean="0"/>
          </a:p>
          <a:p>
            <a:r>
              <a:rPr lang="ru-RU" sz="2400" dirty="0" smtClean="0">
                <a:hlinkClick r:id="rId13"/>
              </a:rPr>
              <a:t>Леопольд и золотая рыбка</a:t>
            </a:r>
            <a:endParaRPr lang="ru-RU" sz="2400" dirty="0" smtClean="0"/>
          </a:p>
          <a:p>
            <a:r>
              <a:rPr lang="ru-RU" sz="2400" dirty="0" smtClean="0">
                <a:hlinkClick r:id="rId14"/>
              </a:rPr>
              <a:t>песенка зайца и волка</a:t>
            </a:r>
            <a:endParaRPr lang="ru-RU" sz="2400" dirty="0" smtClean="0"/>
          </a:p>
          <a:p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1556792"/>
            <a:ext cx="55446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15"/>
              </a:rPr>
              <a:t>из </a:t>
            </a:r>
            <a:r>
              <a:rPr lang="ru-RU" sz="2400" dirty="0" err="1" smtClean="0">
                <a:hlinkClick r:id="rId15"/>
              </a:rPr>
              <a:t>мульт</a:t>
            </a:r>
            <a:r>
              <a:rPr lang="ru-RU" sz="2400" dirty="0" smtClean="0">
                <a:hlinkClick r:id="rId15"/>
              </a:rPr>
              <a:t> </a:t>
            </a:r>
            <a:r>
              <a:rPr lang="ru-RU" sz="2400" dirty="0" err="1" smtClean="0">
                <a:hlinkClick r:id="rId15"/>
              </a:rPr>
              <a:t>Бременские</a:t>
            </a:r>
            <a:r>
              <a:rPr lang="ru-RU" sz="2400" dirty="0" smtClean="0">
                <a:hlinkClick r:id="rId15"/>
              </a:rPr>
              <a:t> музыканты</a:t>
            </a:r>
            <a:endParaRPr lang="ru-RU" sz="2400" dirty="0" smtClean="0"/>
          </a:p>
          <a:p>
            <a:r>
              <a:rPr lang="ru-RU" sz="2400" dirty="0" smtClean="0">
                <a:hlinkClick r:id="rId16"/>
              </a:rPr>
              <a:t>крошка енот</a:t>
            </a:r>
            <a:endParaRPr lang="ru-RU" sz="2400" dirty="0" smtClean="0"/>
          </a:p>
          <a:p>
            <a:r>
              <a:rPr lang="ru-RU" sz="2400" dirty="0" smtClean="0">
                <a:hlinkClick r:id="rId17"/>
              </a:rPr>
              <a:t>Антошка картинка</a:t>
            </a:r>
            <a:endParaRPr lang="ru-RU" sz="2400" dirty="0" smtClean="0"/>
          </a:p>
          <a:p>
            <a:r>
              <a:rPr lang="ru-RU" sz="2400" dirty="0" smtClean="0">
                <a:hlinkClick r:id="rId18"/>
              </a:rPr>
              <a:t>Кузнечик</a:t>
            </a:r>
            <a:endParaRPr lang="ru-RU" sz="2400" dirty="0" smtClean="0"/>
          </a:p>
          <a:p>
            <a:r>
              <a:rPr lang="ru-RU" sz="2400" dirty="0" err="1" smtClean="0">
                <a:hlinkClick r:id="rId19"/>
              </a:rPr>
              <a:t>улыбка+минусовка</a:t>
            </a:r>
            <a:endParaRPr lang="ru-RU" sz="2400" dirty="0" smtClean="0"/>
          </a:p>
          <a:p>
            <a:r>
              <a:rPr lang="ru-RU" sz="2400" dirty="0" smtClean="0">
                <a:hlinkClick r:id="rId20"/>
              </a:rPr>
              <a:t>песенка </a:t>
            </a:r>
            <a:r>
              <a:rPr lang="ru-RU" sz="2400" dirty="0" err="1" smtClean="0">
                <a:hlinkClick r:id="rId20"/>
              </a:rPr>
              <a:t>леопольда</a:t>
            </a:r>
            <a:r>
              <a:rPr lang="ru-RU" sz="2400" dirty="0" smtClean="0">
                <a:hlinkClick r:id="rId20"/>
              </a:rPr>
              <a:t> </a:t>
            </a:r>
            <a:r>
              <a:rPr lang="ru-RU" sz="2400" dirty="0" err="1" smtClean="0">
                <a:hlinkClick r:id="rId20"/>
              </a:rPr>
              <a:t>минусовка</a:t>
            </a:r>
            <a:r>
              <a:rPr lang="ru-RU" sz="2400" dirty="0" smtClean="0">
                <a:hlinkClick r:id="rId20"/>
              </a:rPr>
              <a:t>  </a:t>
            </a:r>
            <a:endParaRPr lang="ru-RU" sz="2400" dirty="0" smtClean="0"/>
          </a:p>
          <a:p>
            <a:r>
              <a:rPr lang="ru-RU" sz="2400" dirty="0" err="1" smtClean="0">
                <a:hlinkClick r:id="rId21"/>
              </a:rPr>
              <a:t>песенка+чунга-чунгаминусовка</a:t>
            </a:r>
            <a:r>
              <a:rPr lang="ru-RU" sz="2400" dirty="0" smtClean="0">
                <a:hlinkClick r:id="rId21"/>
              </a:rPr>
              <a:t> </a:t>
            </a:r>
            <a:endParaRPr lang="ru-RU" sz="2400" dirty="0" smtClean="0"/>
          </a:p>
          <a:p>
            <a:r>
              <a:rPr lang="ru-RU" sz="2400" dirty="0" smtClean="0">
                <a:hlinkClick r:id="rId22"/>
              </a:rPr>
              <a:t>Антошка</a:t>
            </a:r>
            <a:endParaRPr lang="ru-RU" sz="2400" dirty="0" smtClean="0"/>
          </a:p>
          <a:p>
            <a:r>
              <a:rPr lang="ru-RU" sz="2400" dirty="0" smtClean="0">
                <a:hlinkClick r:id="rId23"/>
              </a:rPr>
              <a:t>кузнечик песня</a:t>
            </a:r>
            <a:endParaRPr lang="ru-RU" sz="2400" dirty="0" smtClean="0"/>
          </a:p>
          <a:p>
            <a:r>
              <a:rPr lang="ru-RU" sz="2400" dirty="0" smtClean="0">
                <a:hlinkClick r:id="rId24"/>
              </a:rPr>
              <a:t>расскажи снегурочка</a:t>
            </a:r>
            <a:endParaRPr lang="ru-RU" sz="2400" dirty="0" smtClean="0"/>
          </a:p>
          <a:p>
            <a:r>
              <a:rPr lang="ru-RU" sz="2400" dirty="0" smtClean="0">
                <a:hlinkClick r:id="rId25"/>
              </a:rPr>
              <a:t>песенка друзей</a:t>
            </a:r>
            <a:endParaRPr lang="ru-RU" sz="2400" dirty="0" smtClean="0"/>
          </a:p>
          <a:p>
            <a:r>
              <a:rPr lang="ru-RU" sz="2400" dirty="0" smtClean="0">
                <a:hlinkClick r:id="rId26"/>
              </a:rPr>
              <a:t>мамонтенок </a:t>
            </a:r>
            <a:r>
              <a:rPr lang="ru-RU" sz="2400" dirty="0" err="1" smtClean="0">
                <a:hlinkClick r:id="rId26"/>
              </a:rPr>
              <a:t>минусовка</a:t>
            </a:r>
            <a:endParaRPr lang="ru-RU" sz="2400" dirty="0" smtClean="0"/>
          </a:p>
          <a:p>
            <a:r>
              <a:rPr lang="ru-RU" sz="2400" dirty="0" smtClean="0">
                <a:hlinkClick r:id="rId27"/>
              </a:rPr>
              <a:t>песня кабы не было зимы</a:t>
            </a:r>
            <a:endParaRPr lang="ru-RU" sz="2400" dirty="0" smtClean="0"/>
          </a:p>
          <a:p>
            <a:r>
              <a:rPr lang="ru-RU" sz="2400" dirty="0" smtClean="0">
                <a:hlinkClick r:id="rId28"/>
              </a:rPr>
              <a:t>колыбельная медведицы </a:t>
            </a:r>
            <a:r>
              <a:rPr lang="ru-RU" sz="2400" dirty="0" err="1" smtClean="0">
                <a:hlinkClick r:id="rId28"/>
              </a:rPr>
              <a:t>минусовка</a:t>
            </a:r>
            <a:r>
              <a:rPr lang="ru-RU" sz="2400" dirty="0" smtClean="0">
                <a:hlinkClick r:id="rId28"/>
              </a:rPr>
              <a:t> 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1556792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Шаблон слайдов авторский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4016" y="1959223"/>
            <a:ext cx="385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Идея автора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«Песенка Леопольда»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0" name="Рисунок 9" descr="0036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16832"/>
            <a:ext cx="5760640" cy="4216554"/>
          </a:xfrm>
          <a:prstGeom prst="rect">
            <a:avLst/>
          </a:prstGeom>
        </p:spPr>
      </p:pic>
      <p:pic>
        <p:nvPicPr>
          <p:cNvPr id="12" name="Detskie_-_Esli_dobryj_ty_minusovka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991872" y="5445224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691680" y="98072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«Улыбка»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0" name="Рисунок 9" descr="_original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16832"/>
            <a:ext cx="5760640" cy="4312379"/>
          </a:xfrm>
          <a:prstGeom prst="rect">
            <a:avLst/>
          </a:prstGeom>
        </p:spPr>
      </p:pic>
      <p:pic>
        <p:nvPicPr>
          <p:cNvPr id="12" name="улы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661248"/>
            <a:ext cx="1016496" cy="10164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403648" y="980728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</a:t>
            </a:r>
            <a:r>
              <a:rPr lang="ru-RU" sz="3200" b="1" dirty="0" err="1" smtClean="0"/>
              <a:t>Чунга-чанга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chunga_changa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03648" y="1966381"/>
            <a:ext cx="5472608" cy="4082740"/>
          </a:xfrm>
          <a:prstGeom prst="rect">
            <a:avLst/>
          </a:prstGeom>
        </p:spPr>
      </p:pic>
      <p:pic>
        <p:nvPicPr>
          <p:cNvPr id="10" name="чунга-чанг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983488" y="5445224"/>
            <a:ext cx="1160512" cy="116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331640" y="98072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«Антошка»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Antoshk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16832"/>
            <a:ext cx="5688632" cy="4281926"/>
          </a:xfrm>
          <a:prstGeom prst="rect">
            <a:avLst/>
          </a:prstGeom>
        </p:spPr>
      </p:pic>
      <p:pic>
        <p:nvPicPr>
          <p:cNvPr id="10" name="Антошк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839472" y="5301208"/>
            <a:ext cx="1304528" cy="1304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«В траве сидел кузнечик»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2065349"/>
            <a:ext cx="5760640" cy="4171963"/>
          </a:xfrm>
          <a:prstGeom prst="rect">
            <a:avLst/>
          </a:prstGeom>
        </p:spPr>
      </p:pic>
      <p:pic>
        <p:nvPicPr>
          <p:cNvPr id="12" name="в траве сидел кузне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028384" y="5661248"/>
            <a:ext cx="1043608" cy="104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-540568" y="1052736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«Расскажи, Снегурочка, где была..»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59460c1d18514334fea459ae1db7e5a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88840"/>
            <a:ext cx="5688632" cy="4214240"/>
          </a:xfrm>
          <a:prstGeom prst="rect">
            <a:avLst/>
          </a:prstGeom>
        </p:spPr>
      </p:pic>
      <p:pic>
        <p:nvPicPr>
          <p:cNvPr id="10" name="расскажи снегурочк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517232"/>
            <a:ext cx="1016496" cy="101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«Песня друзей»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Bremenskie Muzykanty - Pesnya Druzej-854x48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53344"/>
            <a:ext cx="5760640" cy="4283968"/>
          </a:xfrm>
          <a:prstGeom prst="rect">
            <a:avLst/>
          </a:prstGeom>
        </p:spPr>
      </p:pic>
      <p:pic>
        <p:nvPicPr>
          <p:cNvPr id="10" name="Бременские музыканты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983488" y="5445224"/>
            <a:ext cx="1160512" cy="116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51520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«Колыбельная медведицы»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unnamed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259632" y="1988840"/>
            <a:ext cx="5616624" cy="4170995"/>
          </a:xfrm>
          <a:prstGeom prst="rect">
            <a:avLst/>
          </a:prstGeom>
        </p:spPr>
      </p:pic>
      <p:pic>
        <p:nvPicPr>
          <p:cNvPr id="10" name="колыбельная медведицы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661248"/>
            <a:ext cx="1016496" cy="101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</TotalTime>
  <Words>160</Words>
  <Application>Microsoft Office PowerPoint</Application>
  <PresentationFormat>Экран (4:3)</PresentationFormat>
  <Paragraphs>56</Paragraphs>
  <Slides>12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User</cp:lastModifiedBy>
  <cp:revision>86</cp:revision>
  <dcterms:created xsi:type="dcterms:W3CDTF">2018-02-17T11:56:26Z</dcterms:created>
  <dcterms:modified xsi:type="dcterms:W3CDTF">2021-02-14T15:47:22Z</dcterms:modified>
</cp:coreProperties>
</file>